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9" r:id="rId13"/>
    <p:sldId id="270" r:id="rId14"/>
    <p:sldId id="271" r:id="rId15"/>
    <p:sldId id="272" r:id="rId16"/>
    <p:sldId id="267" r:id="rId17"/>
    <p:sldId id="268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2D63A-6636-471B-BF1C-7F60E2F152DB}" v="1" dt="2024-01-22T12:14:14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6CA2D63A-6636-471B-BF1C-7F60E2F152DB}"/>
    <pc:docChg chg="undo custSel addSld modSld sldOrd">
      <pc:chgData name="Fluitsma, D.W.P.M. (Daniel)" userId="aab17d33-b89b-4526-b7c1-165dab8f619f" providerId="ADAL" clId="{6CA2D63A-6636-471B-BF1C-7F60E2F152DB}" dt="2024-02-02T09:42:28.377" v="8646" actId="255"/>
      <pc:docMkLst>
        <pc:docMk/>
      </pc:docMkLst>
      <pc:sldChg chg="modSp mod">
        <pc:chgData name="Fluitsma, D.W.P.M. (Daniel)" userId="aab17d33-b89b-4526-b7c1-165dab8f619f" providerId="ADAL" clId="{6CA2D63A-6636-471B-BF1C-7F60E2F152DB}" dt="2024-01-22T11:42:28.138" v="192" actId="20577"/>
        <pc:sldMkLst>
          <pc:docMk/>
          <pc:sldMk cId="3328943595" sldId="256"/>
        </pc:sldMkLst>
        <pc:spChg chg="mod">
          <ac:chgData name="Fluitsma, D.W.P.M. (Daniel)" userId="aab17d33-b89b-4526-b7c1-165dab8f619f" providerId="ADAL" clId="{6CA2D63A-6636-471B-BF1C-7F60E2F152DB}" dt="2024-01-22T11:42:28.138" v="192" actId="20577"/>
          <ac:spMkLst>
            <pc:docMk/>
            <pc:sldMk cId="3328943595" sldId="256"/>
            <ac:spMk id="5" creationId="{8A0B383D-AEBE-1EFA-4997-374094664E6D}"/>
          </ac:spMkLst>
        </pc:spChg>
      </pc:sldChg>
      <pc:sldChg chg="modSp mod">
        <pc:chgData name="Fluitsma, D.W.P.M. (Daniel)" userId="aab17d33-b89b-4526-b7c1-165dab8f619f" providerId="ADAL" clId="{6CA2D63A-6636-471B-BF1C-7F60E2F152DB}" dt="2024-01-22T11:46:11.853" v="525" actId="20577"/>
        <pc:sldMkLst>
          <pc:docMk/>
          <pc:sldMk cId="311734384" sldId="257"/>
        </pc:sldMkLst>
        <pc:spChg chg="mod">
          <ac:chgData name="Fluitsma, D.W.P.M. (Daniel)" userId="aab17d33-b89b-4526-b7c1-165dab8f619f" providerId="ADAL" clId="{6CA2D63A-6636-471B-BF1C-7F60E2F152DB}" dt="2024-01-22T11:44:01.429" v="221" actId="20577"/>
          <ac:spMkLst>
            <pc:docMk/>
            <pc:sldMk cId="311734384" sldId="257"/>
            <ac:spMk id="2" creationId="{F52070CC-BCE0-8828-84C2-DFCA9345B746}"/>
          </ac:spMkLst>
        </pc:spChg>
        <pc:spChg chg="mod">
          <ac:chgData name="Fluitsma, D.W.P.M. (Daniel)" userId="aab17d33-b89b-4526-b7c1-165dab8f619f" providerId="ADAL" clId="{6CA2D63A-6636-471B-BF1C-7F60E2F152DB}" dt="2024-01-22T11:46:11.853" v="525" actId="20577"/>
          <ac:spMkLst>
            <pc:docMk/>
            <pc:sldMk cId="311734384" sldId="257"/>
            <ac:spMk id="3" creationId="{72D6B0D1-FBD0-CD13-2A62-D5C427A85ADD}"/>
          </ac:spMkLst>
        </pc:spChg>
      </pc:sldChg>
      <pc:sldChg chg="modSp mod">
        <pc:chgData name="Fluitsma, D.W.P.M. (Daniel)" userId="aab17d33-b89b-4526-b7c1-165dab8f619f" providerId="ADAL" clId="{6CA2D63A-6636-471B-BF1C-7F60E2F152DB}" dt="2024-01-22T11:48:26.093" v="861" actId="20577"/>
        <pc:sldMkLst>
          <pc:docMk/>
          <pc:sldMk cId="967692776" sldId="258"/>
        </pc:sldMkLst>
        <pc:spChg chg="mod">
          <ac:chgData name="Fluitsma, D.W.P.M. (Daniel)" userId="aab17d33-b89b-4526-b7c1-165dab8f619f" providerId="ADAL" clId="{6CA2D63A-6636-471B-BF1C-7F60E2F152DB}" dt="2024-01-22T11:46:23.123" v="540" actId="20577"/>
          <ac:spMkLst>
            <pc:docMk/>
            <pc:sldMk cId="967692776" sldId="258"/>
            <ac:spMk id="2" creationId="{00308FEE-0AEF-476E-12D0-D185F9A5EF92}"/>
          </ac:spMkLst>
        </pc:spChg>
        <pc:spChg chg="mod">
          <ac:chgData name="Fluitsma, D.W.P.M. (Daniel)" userId="aab17d33-b89b-4526-b7c1-165dab8f619f" providerId="ADAL" clId="{6CA2D63A-6636-471B-BF1C-7F60E2F152DB}" dt="2024-01-22T11:48:26.093" v="861" actId="20577"/>
          <ac:spMkLst>
            <pc:docMk/>
            <pc:sldMk cId="967692776" sldId="258"/>
            <ac:spMk id="3" creationId="{1CC27E14-259D-8A75-FE57-159C38E21785}"/>
          </ac:spMkLst>
        </pc:spChg>
      </pc:sldChg>
      <pc:sldChg chg="modSp mod">
        <pc:chgData name="Fluitsma, D.W.P.M. (Daniel)" userId="aab17d33-b89b-4526-b7c1-165dab8f619f" providerId="ADAL" clId="{6CA2D63A-6636-471B-BF1C-7F60E2F152DB}" dt="2024-01-22T12:10:12.427" v="1099" actId="20577"/>
        <pc:sldMkLst>
          <pc:docMk/>
          <pc:sldMk cId="1688492064" sldId="259"/>
        </pc:sldMkLst>
        <pc:spChg chg="mod">
          <ac:chgData name="Fluitsma, D.W.P.M. (Daniel)" userId="aab17d33-b89b-4526-b7c1-165dab8f619f" providerId="ADAL" clId="{6CA2D63A-6636-471B-BF1C-7F60E2F152DB}" dt="2024-01-22T12:10:12.427" v="1099" actId="20577"/>
          <ac:spMkLst>
            <pc:docMk/>
            <pc:sldMk cId="1688492064" sldId="259"/>
            <ac:spMk id="2" creationId="{FC6A941D-B51E-8488-343A-E7C499B77812}"/>
          </ac:spMkLst>
        </pc:spChg>
        <pc:spChg chg="mod">
          <ac:chgData name="Fluitsma, D.W.P.M. (Daniel)" userId="aab17d33-b89b-4526-b7c1-165dab8f619f" providerId="ADAL" clId="{6CA2D63A-6636-471B-BF1C-7F60E2F152DB}" dt="2024-01-22T12:09:57.092" v="1088" actId="20577"/>
          <ac:spMkLst>
            <pc:docMk/>
            <pc:sldMk cId="1688492064" sldId="259"/>
            <ac:spMk id="3" creationId="{421B6E3F-5FF0-941A-B8F0-BB00048BD7DE}"/>
          </ac:spMkLst>
        </pc:spChg>
      </pc:sldChg>
      <pc:sldChg chg="modSp mod">
        <pc:chgData name="Fluitsma, D.W.P.M. (Daniel)" userId="aab17d33-b89b-4526-b7c1-165dab8f619f" providerId="ADAL" clId="{6CA2D63A-6636-471B-BF1C-7F60E2F152DB}" dt="2024-01-22T12:12:01.117" v="1507" actId="20577"/>
        <pc:sldMkLst>
          <pc:docMk/>
          <pc:sldMk cId="494473012" sldId="260"/>
        </pc:sldMkLst>
        <pc:spChg chg="mod">
          <ac:chgData name="Fluitsma, D.W.P.M. (Daniel)" userId="aab17d33-b89b-4526-b7c1-165dab8f619f" providerId="ADAL" clId="{6CA2D63A-6636-471B-BF1C-7F60E2F152DB}" dt="2024-01-22T12:10:27.985" v="1147" actId="20577"/>
          <ac:spMkLst>
            <pc:docMk/>
            <pc:sldMk cId="494473012" sldId="260"/>
            <ac:spMk id="2" creationId="{D8D2CBCD-5804-E533-A18E-0333F681176D}"/>
          </ac:spMkLst>
        </pc:spChg>
        <pc:spChg chg="mod">
          <ac:chgData name="Fluitsma, D.W.P.M. (Daniel)" userId="aab17d33-b89b-4526-b7c1-165dab8f619f" providerId="ADAL" clId="{6CA2D63A-6636-471B-BF1C-7F60E2F152DB}" dt="2024-01-22T12:12:01.117" v="1507" actId="20577"/>
          <ac:spMkLst>
            <pc:docMk/>
            <pc:sldMk cId="494473012" sldId="260"/>
            <ac:spMk id="3" creationId="{3A7EF829-ADEF-DD4D-2C8E-4BD378AC5CBC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1-22T12:16:26.695" v="2271" actId="20577"/>
        <pc:sldMkLst>
          <pc:docMk/>
          <pc:sldMk cId="2048598244" sldId="261"/>
        </pc:sldMkLst>
        <pc:spChg chg="mod">
          <ac:chgData name="Fluitsma, D.W.P.M. (Daniel)" userId="aab17d33-b89b-4526-b7c1-165dab8f619f" providerId="ADAL" clId="{6CA2D63A-6636-471B-BF1C-7F60E2F152DB}" dt="2024-01-22T12:12:31.705" v="1531" actId="20577"/>
          <ac:spMkLst>
            <pc:docMk/>
            <pc:sldMk cId="2048598244" sldId="261"/>
            <ac:spMk id="2" creationId="{FE396511-50E9-C70F-43C7-15331D95F3C2}"/>
          </ac:spMkLst>
        </pc:spChg>
        <pc:spChg chg="mod">
          <ac:chgData name="Fluitsma, D.W.P.M. (Daniel)" userId="aab17d33-b89b-4526-b7c1-165dab8f619f" providerId="ADAL" clId="{6CA2D63A-6636-471B-BF1C-7F60E2F152DB}" dt="2024-01-22T12:16:26.695" v="2271" actId="20577"/>
          <ac:spMkLst>
            <pc:docMk/>
            <pc:sldMk cId="2048598244" sldId="261"/>
            <ac:spMk id="3" creationId="{DC6FD594-AC5D-0CF7-DEA8-31FBD9D1222F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1-22T12:18:23.834" v="2615" actId="20577"/>
        <pc:sldMkLst>
          <pc:docMk/>
          <pc:sldMk cId="1317878579" sldId="262"/>
        </pc:sldMkLst>
        <pc:spChg chg="mod">
          <ac:chgData name="Fluitsma, D.W.P.M. (Daniel)" userId="aab17d33-b89b-4526-b7c1-165dab8f619f" providerId="ADAL" clId="{6CA2D63A-6636-471B-BF1C-7F60E2F152DB}" dt="2024-01-22T12:16:36.827" v="2284" actId="20577"/>
          <ac:spMkLst>
            <pc:docMk/>
            <pc:sldMk cId="1317878579" sldId="262"/>
            <ac:spMk id="2" creationId="{A769AF5D-9696-9F4F-C3AA-5966452CFF98}"/>
          </ac:spMkLst>
        </pc:spChg>
        <pc:spChg chg="mod">
          <ac:chgData name="Fluitsma, D.W.P.M. (Daniel)" userId="aab17d33-b89b-4526-b7c1-165dab8f619f" providerId="ADAL" clId="{6CA2D63A-6636-471B-BF1C-7F60E2F152DB}" dt="2024-01-22T12:18:23.834" v="2615" actId="20577"/>
          <ac:spMkLst>
            <pc:docMk/>
            <pc:sldMk cId="1317878579" sldId="262"/>
            <ac:spMk id="3" creationId="{1A13D011-3D6E-D7C3-0079-CF03B62381F0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1-22T12:19:45.025" v="2886" actId="20577"/>
        <pc:sldMkLst>
          <pc:docMk/>
          <pc:sldMk cId="884093389" sldId="263"/>
        </pc:sldMkLst>
        <pc:spChg chg="mod">
          <ac:chgData name="Fluitsma, D.W.P.M. (Daniel)" userId="aab17d33-b89b-4526-b7c1-165dab8f619f" providerId="ADAL" clId="{6CA2D63A-6636-471B-BF1C-7F60E2F152DB}" dt="2024-01-22T12:18:37.164" v="2642" actId="20577"/>
          <ac:spMkLst>
            <pc:docMk/>
            <pc:sldMk cId="884093389" sldId="263"/>
            <ac:spMk id="2" creationId="{0C7AE61A-3DA0-35DD-B062-357F5D6161C6}"/>
          </ac:spMkLst>
        </pc:spChg>
        <pc:spChg chg="mod">
          <ac:chgData name="Fluitsma, D.W.P.M. (Daniel)" userId="aab17d33-b89b-4526-b7c1-165dab8f619f" providerId="ADAL" clId="{6CA2D63A-6636-471B-BF1C-7F60E2F152DB}" dt="2024-01-22T12:19:45.025" v="2886" actId="20577"/>
          <ac:spMkLst>
            <pc:docMk/>
            <pc:sldMk cId="884093389" sldId="263"/>
            <ac:spMk id="3" creationId="{102BC5B7-DB39-DD23-6680-500C0FC65065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16:34.359" v="4589" actId="20577"/>
        <pc:sldMkLst>
          <pc:docMk/>
          <pc:sldMk cId="350056236" sldId="264"/>
        </pc:sldMkLst>
        <pc:spChg chg="mod">
          <ac:chgData name="Fluitsma, D.W.P.M. (Daniel)" userId="aab17d33-b89b-4526-b7c1-165dab8f619f" providerId="ADAL" clId="{6CA2D63A-6636-471B-BF1C-7F60E2F152DB}" dt="2024-01-22T12:20:11.318" v="2944" actId="20577"/>
          <ac:spMkLst>
            <pc:docMk/>
            <pc:sldMk cId="350056236" sldId="264"/>
            <ac:spMk id="2" creationId="{3F614C97-B062-9BB8-CB86-1B67810B6AFB}"/>
          </ac:spMkLst>
        </pc:spChg>
        <pc:spChg chg="mod">
          <ac:chgData name="Fluitsma, D.W.P.M. (Daniel)" userId="aab17d33-b89b-4526-b7c1-165dab8f619f" providerId="ADAL" clId="{6CA2D63A-6636-471B-BF1C-7F60E2F152DB}" dt="2024-02-02T09:16:34.359" v="4589" actId="20577"/>
          <ac:spMkLst>
            <pc:docMk/>
            <pc:sldMk cId="350056236" sldId="264"/>
            <ac:spMk id="3" creationId="{32151DC2-3F0D-D8E5-2825-3B8ADEEE1BD5}"/>
          </ac:spMkLst>
        </pc:spChg>
      </pc:sldChg>
      <pc:sldChg chg="modSp new mod ord">
        <pc:chgData name="Fluitsma, D.W.P.M. (Daniel)" userId="aab17d33-b89b-4526-b7c1-165dab8f619f" providerId="ADAL" clId="{6CA2D63A-6636-471B-BF1C-7F60E2F152DB}" dt="2024-02-02T09:11:02.529" v="3725" actId="20577"/>
        <pc:sldMkLst>
          <pc:docMk/>
          <pc:sldMk cId="805308654" sldId="265"/>
        </pc:sldMkLst>
        <pc:spChg chg="mod">
          <ac:chgData name="Fluitsma, D.W.P.M. (Daniel)" userId="aab17d33-b89b-4526-b7c1-165dab8f619f" providerId="ADAL" clId="{6CA2D63A-6636-471B-BF1C-7F60E2F152DB}" dt="2024-01-22T12:19:57.765" v="2912" actId="20577"/>
          <ac:spMkLst>
            <pc:docMk/>
            <pc:sldMk cId="805308654" sldId="265"/>
            <ac:spMk id="2" creationId="{AA252100-87DE-3A80-A300-6C750B38243D}"/>
          </ac:spMkLst>
        </pc:spChg>
        <pc:spChg chg="mod">
          <ac:chgData name="Fluitsma, D.W.P.M. (Daniel)" userId="aab17d33-b89b-4526-b7c1-165dab8f619f" providerId="ADAL" clId="{6CA2D63A-6636-471B-BF1C-7F60E2F152DB}" dt="2024-02-02T09:11:02.529" v="3725" actId="20577"/>
          <ac:spMkLst>
            <pc:docMk/>
            <pc:sldMk cId="805308654" sldId="265"/>
            <ac:spMk id="3" creationId="{DEF4D008-6676-268D-92B0-1FFF263D4FBC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21:18.929" v="5454" actId="20577"/>
        <pc:sldMkLst>
          <pc:docMk/>
          <pc:sldMk cId="4055159315" sldId="266"/>
        </pc:sldMkLst>
        <pc:spChg chg="mod">
          <ac:chgData name="Fluitsma, D.W.P.M. (Daniel)" userId="aab17d33-b89b-4526-b7c1-165dab8f619f" providerId="ADAL" clId="{6CA2D63A-6636-471B-BF1C-7F60E2F152DB}" dt="2024-01-22T12:20:21.730" v="2968" actId="20577"/>
          <ac:spMkLst>
            <pc:docMk/>
            <pc:sldMk cId="4055159315" sldId="266"/>
            <ac:spMk id="2" creationId="{89987170-4DE7-C88A-666D-64FDB52C8E53}"/>
          </ac:spMkLst>
        </pc:spChg>
        <pc:spChg chg="mod">
          <ac:chgData name="Fluitsma, D.W.P.M. (Daniel)" userId="aab17d33-b89b-4526-b7c1-165dab8f619f" providerId="ADAL" clId="{6CA2D63A-6636-471B-BF1C-7F60E2F152DB}" dt="2024-02-02T09:21:18.929" v="5454" actId="20577"/>
          <ac:spMkLst>
            <pc:docMk/>
            <pc:sldMk cId="4055159315" sldId="266"/>
            <ac:spMk id="3" creationId="{D692C8A2-63EF-EFA2-7166-E30C1C9B1BF6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32:17.234" v="7263" actId="27636"/>
        <pc:sldMkLst>
          <pc:docMk/>
          <pc:sldMk cId="527473896" sldId="267"/>
        </pc:sldMkLst>
        <pc:spChg chg="mod">
          <ac:chgData name="Fluitsma, D.W.P.M. (Daniel)" userId="aab17d33-b89b-4526-b7c1-165dab8f619f" providerId="ADAL" clId="{6CA2D63A-6636-471B-BF1C-7F60E2F152DB}" dt="2024-01-22T12:21:21.875" v="3156" actId="20577"/>
          <ac:spMkLst>
            <pc:docMk/>
            <pc:sldMk cId="527473896" sldId="267"/>
            <ac:spMk id="2" creationId="{43C07645-2403-2354-7D8A-FFC11B839146}"/>
          </ac:spMkLst>
        </pc:spChg>
        <pc:spChg chg="mod">
          <ac:chgData name="Fluitsma, D.W.P.M. (Daniel)" userId="aab17d33-b89b-4526-b7c1-165dab8f619f" providerId="ADAL" clId="{6CA2D63A-6636-471B-BF1C-7F60E2F152DB}" dt="2024-02-02T09:32:17.234" v="7263" actId="27636"/>
          <ac:spMkLst>
            <pc:docMk/>
            <pc:sldMk cId="527473896" sldId="267"/>
            <ac:spMk id="3" creationId="{D34786D9-252B-2F98-D983-A95A5DF890EB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41:45.584" v="8627" actId="27636"/>
        <pc:sldMkLst>
          <pc:docMk/>
          <pc:sldMk cId="1737880285" sldId="268"/>
        </pc:sldMkLst>
        <pc:spChg chg="mod">
          <ac:chgData name="Fluitsma, D.W.P.M. (Daniel)" userId="aab17d33-b89b-4526-b7c1-165dab8f619f" providerId="ADAL" clId="{6CA2D63A-6636-471B-BF1C-7F60E2F152DB}" dt="2024-01-22T12:21:29.039" v="3172" actId="20577"/>
          <ac:spMkLst>
            <pc:docMk/>
            <pc:sldMk cId="1737880285" sldId="268"/>
            <ac:spMk id="2" creationId="{BD3A7586-2B83-AD31-E692-444863D1A797}"/>
          </ac:spMkLst>
        </pc:spChg>
        <pc:spChg chg="mod">
          <ac:chgData name="Fluitsma, D.W.P.M. (Daniel)" userId="aab17d33-b89b-4526-b7c1-165dab8f619f" providerId="ADAL" clId="{6CA2D63A-6636-471B-BF1C-7F60E2F152DB}" dt="2024-02-02T09:41:45.584" v="8627" actId="27636"/>
          <ac:spMkLst>
            <pc:docMk/>
            <pc:sldMk cId="1737880285" sldId="268"/>
            <ac:spMk id="3" creationId="{F9506679-7456-E874-D7B6-276121E747C0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25:07.917" v="6050" actId="113"/>
        <pc:sldMkLst>
          <pc:docMk/>
          <pc:sldMk cId="2769584202" sldId="269"/>
        </pc:sldMkLst>
        <pc:spChg chg="mod">
          <ac:chgData name="Fluitsma, D.W.P.M. (Daniel)" userId="aab17d33-b89b-4526-b7c1-165dab8f619f" providerId="ADAL" clId="{6CA2D63A-6636-471B-BF1C-7F60E2F152DB}" dt="2024-02-02T09:16:54.035" v="4610" actId="20577"/>
          <ac:spMkLst>
            <pc:docMk/>
            <pc:sldMk cId="2769584202" sldId="269"/>
            <ac:spMk id="2" creationId="{1E023292-F002-87A4-F6E2-9A3F4E24BEAF}"/>
          </ac:spMkLst>
        </pc:spChg>
        <pc:spChg chg="mod">
          <ac:chgData name="Fluitsma, D.W.P.M. (Daniel)" userId="aab17d33-b89b-4526-b7c1-165dab8f619f" providerId="ADAL" clId="{6CA2D63A-6636-471B-BF1C-7F60E2F152DB}" dt="2024-02-02T09:25:07.917" v="6050" actId="113"/>
          <ac:spMkLst>
            <pc:docMk/>
            <pc:sldMk cId="2769584202" sldId="269"/>
            <ac:spMk id="3" creationId="{851D57F1-2C4D-FF26-2BA1-186DFF5BEA75}"/>
          </ac:spMkLst>
        </pc:spChg>
      </pc:sldChg>
      <pc:sldChg chg="modSp new mod ord">
        <pc:chgData name="Fluitsma, D.W.P.M. (Daniel)" userId="aab17d33-b89b-4526-b7c1-165dab8f619f" providerId="ADAL" clId="{6CA2D63A-6636-471B-BF1C-7F60E2F152DB}" dt="2024-02-02T09:25:20.466" v="6051" actId="113"/>
        <pc:sldMkLst>
          <pc:docMk/>
          <pc:sldMk cId="1500026505" sldId="270"/>
        </pc:sldMkLst>
        <pc:spChg chg="mod">
          <ac:chgData name="Fluitsma, D.W.P.M. (Daniel)" userId="aab17d33-b89b-4526-b7c1-165dab8f619f" providerId="ADAL" clId="{6CA2D63A-6636-471B-BF1C-7F60E2F152DB}" dt="2024-02-02T09:19:32.435" v="5090" actId="20577"/>
          <ac:spMkLst>
            <pc:docMk/>
            <pc:sldMk cId="1500026505" sldId="270"/>
            <ac:spMk id="2" creationId="{6255E87A-4737-EB0A-0EDA-5B906E12A5F0}"/>
          </ac:spMkLst>
        </pc:spChg>
        <pc:spChg chg="mod">
          <ac:chgData name="Fluitsma, D.W.P.M. (Daniel)" userId="aab17d33-b89b-4526-b7c1-165dab8f619f" providerId="ADAL" clId="{6CA2D63A-6636-471B-BF1C-7F60E2F152DB}" dt="2024-02-02T09:25:20.466" v="6051" actId="113"/>
          <ac:spMkLst>
            <pc:docMk/>
            <pc:sldMk cId="1500026505" sldId="270"/>
            <ac:spMk id="3" creationId="{EBD72024-BD88-DC4E-EA5E-55308E14996B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23:41.324" v="6015" actId="20577"/>
        <pc:sldMkLst>
          <pc:docMk/>
          <pc:sldMk cId="2857319500" sldId="271"/>
        </pc:sldMkLst>
        <pc:spChg chg="mod">
          <ac:chgData name="Fluitsma, D.W.P.M. (Daniel)" userId="aab17d33-b89b-4526-b7c1-165dab8f619f" providerId="ADAL" clId="{6CA2D63A-6636-471B-BF1C-7F60E2F152DB}" dt="2024-02-02T09:21:28.797" v="5478" actId="20577"/>
          <ac:spMkLst>
            <pc:docMk/>
            <pc:sldMk cId="2857319500" sldId="271"/>
            <ac:spMk id="2" creationId="{58A90AD2-5A47-2126-F339-615DF5088D9F}"/>
          </ac:spMkLst>
        </pc:spChg>
        <pc:spChg chg="mod">
          <ac:chgData name="Fluitsma, D.W.P.M. (Daniel)" userId="aab17d33-b89b-4526-b7c1-165dab8f619f" providerId="ADAL" clId="{6CA2D63A-6636-471B-BF1C-7F60E2F152DB}" dt="2024-02-02T09:23:41.324" v="6015" actId="20577"/>
          <ac:spMkLst>
            <pc:docMk/>
            <pc:sldMk cId="2857319500" sldId="271"/>
            <ac:spMk id="3" creationId="{173B4C65-5598-182A-ED59-924829CBD43B}"/>
          </ac:spMkLst>
        </pc:spChg>
      </pc:sldChg>
      <pc:sldChg chg="modSp new mod ord">
        <pc:chgData name="Fluitsma, D.W.P.M. (Daniel)" userId="aab17d33-b89b-4526-b7c1-165dab8f619f" providerId="ADAL" clId="{6CA2D63A-6636-471B-BF1C-7F60E2F152DB}" dt="2024-02-02T09:27:36.644" v="6561"/>
        <pc:sldMkLst>
          <pc:docMk/>
          <pc:sldMk cId="3243339531" sldId="272"/>
        </pc:sldMkLst>
        <pc:spChg chg="mod">
          <ac:chgData name="Fluitsma, D.W.P.M. (Daniel)" userId="aab17d33-b89b-4526-b7c1-165dab8f619f" providerId="ADAL" clId="{6CA2D63A-6636-471B-BF1C-7F60E2F152DB}" dt="2024-02-02T09:25:42.845" v="6089" actId="20577"/>
          <ac:spMkLst>
            <pc:docMk/>
            <pc:sldMk cId="3243339531" sldId="272"/>
            <ac:spMk id="2" creationId="{7BF5989F-92D2-4584-DF9E-807E9491EA73}"/>
          </ac:spMkLst>
        </pc:spChg>
        <pc:spChg chg="mod">
          <ac:chgData name="Fluitsma, D.W.P.M. (Daniel)" userId="aab17d33-b89b-4526-b7c1-165dab8f619f" providerId="ADAL" clId="{6CA2D63A-6636-471B-BF1C-7F60E2F152DB}" dt="2024-02-02T09:27:33.026" v="6559" actId="20577"/>
          <ac:spMkLst>
            <pc:docMk/>
            <pc:sldMk cId="3243339531" sldId="272"/>
            <ac:spMk id="3" creationId="{3EDFF4F6-8C22-2C0C-C642-5EB9018AB28D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42:00.164" v="8641" actId="20577"/>
        <pc:sldMkLst>
          <pc:docMk/>
          <pc:sldMk cId="624371431" sldId="273"/>
        </pc:sldMkLst>
        <pc:spChg chg="mod">
          <ac:chgData name="Fluitsma, D.W.P.M. (Daniel)" userId="aab17d33-b89b-4526-b7c1-165dab8f619f" providerId="ADAL" clId="{6CA2D63A-6636-471B-BF1C-7F60E2F152DB}" dt="2024-02-02T09:37:25.215" v="8071" actId="20577"/>
          <ac:spMkLst>
            <pc:docMk/>
            <pc:sldMk cId="624371431" sldId="273"/>
            <ac:spMk id="2" creationId="{545B862E-C91C-2BA7-79AC-1C6D1BA0E72E}"/>
          </ac:spMkLst>
        </pc:spChg>
        <pc:spChg chg="mod">
          <ac:chgData name="Fluitsma, D.W.P.M. (Daniel)" userId="aab17d33-b89b-4526-b7c1-165dab8f619f" providerId="ADAL" clId="{6CA2D63A-6636-471B-BF1C-7F60E2F152DB}" dt="2024-02-02T09:42:00.164" v="8641" actId="20577"/>
          <ac:spMkLst>
            <pc:docMk/>
            <pc:sldMk cId="624371431" sldId="273"/>
            <ac:spMk id="3" creationId="{CFE65A7E-4E77-1865-A2FA-410ECEFFADA9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42:17.075" v="8644" actId="14100"/>
        <pc:sldMkLst>
          <pc:docMk/>
          <pc:sldMk cId="1720064214" sldId="274"/>
        </pc:sldMkLst>
        <pc:spChg chg="mod">
          <ac:chgData name="Fluitsma, D.W.P.M. (Daniel)" userId="aab17d33-b89b-4526-b7c1-165dab8f619f" providerId="ADAL" clId="{6CA2D63A-6636-471B-BF1C-7F60E2F152DB}" dt="2024-02-02T09:38:00.964" v="8106" actId="20577"/>
          <ac:spMkLst>
            <pc:docMk/>
            <pc:sldMk cId="1720064214" sldId="274"/>
            <ac:spMk id="2" creationId="{3A5543D9-E825-450F-2A4B-C1C41EA59BF6}"/>
          </ac:spMkLst>
        </pc:spChg>
        <pc:spChg chg="mod">
          <ac:chgData name="Fluitsma, D.W.P.M. (Daniel)" userId="aab17d33-b89b-4526-b7c1-165dab8f619f" providerId="ADAL" clId="{6CA2D63A-6636-471B-BF1C-7F60E2F152DB}" dt="2024-02-02T09:42:17.075" v="8644" actId="14100"/>
          <ac:spMkLst>
            <pc:docMk/>
            <pc:sldMk cId="1720064214" sldId="274"/>
            <ac:spMk id="3" creationId="{DE7B9E09-CF3C-B1F4-DDA6-57AF25214ABB}"/>
          </ac:spMkLst>
        </pc:spChg>
      </pc:sldChg>
      <pc:sldChg chg="modSp new mod">
        <pc:chgData name="Fluitsma, D.W.P.M. (Daniel)" userId="aab17d33-b89b-4526-b7c1-165dab8f619f" providerId="ADAL" clId="{6CA2D63A-6636-471B-BF1C-7F60E2F152DB}" dt="2024-02-02T09:42:28.377" v="8646" actId="255"/>
        <pc:sldMkLst>
          <pc:docMk/>
          <pc:sldMk cId="2198409121" sldId="275"/>
        </pc:sldMkLst>
        <pc:spChg chg="mod">
          <ac:chgData name="Fluitsma, D.W.P.M. (Daniel)" userId="aab17d33-b89b-4526-b7c1-165dab8f619f" providerId="ADAL" clId="{6CA2D63A-6636-471B-BF1C-7F60E2F152DB}" dt="2024-02-02T09:38:23.764" v="8124" actId="20577"/>
          <ac:spMkLst>
            <pc:docMk/>
            <pc:sldMk cId="2198409121" sldId="275"/>
            <ac:spMk id="2" creationId="{36FA8B1D-7315-CB93-63B6-47519B10C260}"/>
          </ac:spMkLst>
        </pc:spChg>
        <pc:spChg chg="mod">
          <ac:chgData name="Fluitsma, D.W.P.M. (Daniel)" userId="aab17d33-b89b-4526-b7c1-165dab8f619f" providerId="ADAL" clId="{6CA2D63A-6636-471B-BF1C-7F60E2F152DB}" dt="2024-02-02T09:42:28.377" v="8646" actId="255"/>
          <ac:spMkLst>
            <pc:docMk/>
            <pc:sldMk cId="2198409121" sldId="275"/>
            <ac:spMk id="3" creationId="{36A07DFD-0AA5-A9F5-8E57-0EDDF137B5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4ACB1-6E94-4912-1EED-6A7ED273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696981-C3AB-98B6-68D9-D72BB7FF7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324E7E-2C76-B33F-48E3-12A62833F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6240AF-EB6F-7785-0ACE-DF8BC729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0E50DA-1893-F8B9-704B-F0E7B963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39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DD810-37E4-4040-FD27-3BC4D9ED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21C1951-1E54-281F-4DCC-BFA0BA088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EFD904-C2F3-5581-E84F-112778E4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4879AB-893D-4DA5-1C61-A20D0F1FA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7D3C69-C4B7-7A95-824C-DF9E18F8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28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F91AEB4-F807-B60E-23E9-F2083AD01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543B644-FDD1-A9CD-C733-4755D2000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AE3E6A-76CF-2020-1468-145698684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7030AB-4F77-9AF6-7B51-D15AB83B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E2871B-0768-A40A-886E-7A138B6AF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473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15ADB-FCAC-5430-0221-79E6B6D1B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F2A362-491A-5F97-2488-049CAB6E1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8A66F9-C254-C1FD-01F7-8006793A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46BFCC-DE1E-52BE-552A-CB3B65CC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3C68A0-526B-F5BF-97C8-A76A194FB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88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6B849-8687-3E3C-DE7D-C894D52E3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AE9D74-7B72-8CE7-9F84-4BD87C8A0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290D55-68A3-18E8-FE60-47AA592D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1EB99E-A943-DB31-B6B7-43A36672D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A15AD8-53C3-4E4F-35F0-59F57536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173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68A15-C993-9582-365E-76AF22258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0CF6E4-A01F-6C5D-A806-FB01A7121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6F9DF4-E8DE-B7A1-B623-36FE9100F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3AEC12-404F-E37F-B224-67041F05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DE6CC6-6EA2-3A89-C00E-2474292CA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F578B8-3249-35BC-BDDE-BC086ABE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86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905AD-F457-05EB-62A2-974C895D2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CC8A3E-3086-4FBA-0825-EC16E8960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09D955F-E05F-9EB1-0A5F-A787931DC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48024B-AFB9-4F3C-B71F-CF07BA38E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5C12104-21AE-C1EF-1BDF-A5C677FFC8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D9566E4-95E1-2000-C49E-37C2F70E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9971A4E-B235-7D9E-E735-BF4746B4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A505AA8-EC39-CC4D-36A5-7CF986101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03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327E-7B10-7AA7-3740-FC0E57A4D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EF985E-A9DB-C318-E335-FBB77133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4BDC9B8-2EE8-A6B9-949E-0A210C2D2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EBC67AA-3F29-17CE-154F-02388A6D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10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8320EEC-AED7-5CC4-093B-683078439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47E5095-B01C-AF82-9670-CE8DF9983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9B5985A-EFB2-30A0-0B5D-BE7A003C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62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D17F0-EDDB-E605-13F4-362B95985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390EE3-7D91-706F-CFC5-08190A4FE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5502A2E-D3E1-B4DD-28E4-054C86FCD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55D8B1-A681-5E6E-BA1F-AD05AF17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570298-432D-C7DB-EE0B-BF363F67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EAEF33-F666-AC30-5D11-6FB1BE60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1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E8C67-CEAE-E41A-8C1C-67A289AF5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C3CF2D1-902A-B37A-3EB2-F725F7ADC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ABB902-BE9D-50D7-BA7C-3066F7F91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AC9BF4-A877-E31A-8465-3EB2EC7E3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D15E6C-A435-E995-225E-8087B7282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98796B-25E2-CB58-85A4-6FAEE132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13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7932511-B9E3-48A3-D00A-0A2F0128E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6CF84F-EDD1-5F70-3861-76A4C1ADA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D9ED0F-1E82-25E3-2837-50B2CCBEB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DF7B-EB4B-422E-A0B4-522C120488C9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CB197C-D384-D4F8-6EAB-D0F5F386C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0C068C-023C-4C08-49F4-A340019F1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43EC4-4821-4294-A624-02092E9C44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40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A6A582A-6221-E20A-DA18-9B8038E5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H3: </a:t>
            </a:r>
            <a:r>
              <a:rPr lang="en-US" dirty="0" err="1"/>
              <a:t>Bedrijfscultuur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A0B383D-AEBE-1EFA-4997-374094664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3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Wat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arbeidsverhoudingen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hoe </a:t>
            </a:r>
            <a:r>
              <a:rPr lang="en-US" dirty="0" err="1"/>
              <a:t>bepalen</a:t>
            </a:r>
            <a:r>
              <a:rPr lang="en-US" dirty="0"/>
              <a:t> ze de </a:t>
            </a:r>
            <a:r>
              <a:rPr lang="en-US" dirty="0" err="1"/>
              <a:t>bedrijfscultuur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stijlen</a:t>
            </a:r>
            <a:r>
              <a:rPr lang="en-US" dirty="0"/>
              <a:t> van </a:t>
            </a:r>
            <a:r>
              <a:rPr lang="en-US" dirty="0" err="1"/>
              <a:t>leiderschap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overleg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8943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14C97-B062-9BB8-CB86-1B67810B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151DC2-3F0D-D8E5-2825-3B8ADEEE1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Informele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door de </a:t>
            </a:r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Informele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invloed</a:t>
            </a:r>
            <a:r>
              <a:rPr lang="en-US" dirty="0"/>
              <a:t> op:</a:t>
            </a:r>
          </a:p>
          <a:p>
            <a:pPr marL="0" indent="0">
              <a:buNone/>
            </a:pPr>
            <a:r>
              <a:rPr lang="en-US" dirty="0"/>
              <a:t>   - met </a:t>
            </a:r>
            <a:r>
              <a:rPr lang="en-US" dirty="0" err="1"/>
              <a:t>wie</a:t>
            </a:r>
            <a:r>
              <a:rPr lang="en-US" dirty="0"/>
              <a:t> je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graag</a:t>
            </a:r>
            <a:r>
              <a:rPr lang="en-US" dirty="0"/>
              <a:t> wilt </a:t>
            </a:r>
            <a:r>
              <a:rPr lang="en-US" dirty="0" err="1"/>
              <a:t>werken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-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je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eem</a:t>
            </a:r>
            <a:r>
              <a:rPr lang="en-US" dirty="0"/>
              <a:t> </a:t>
            </a:r>
            <a:r>
              <a:rPr lang="en-US" dirty="0" err="1"/>
              <a:t>stapje</a:t>
            </a:r>
            <a:r>
              <a:rPr lang="en-US" dirty="0"/>
              <a:t> extra </a:t>
            </a:r>
            <a:r>
              <a:rPr lang="en-US" dirty="0" err="1"/>
              <a:t>zet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- in </a:t>
            </a:r>
            <a:r>
              <a:rPr lang="en-US" dirty="0" err="1"/>
              <a:t>wie</a:t>
            </a:r>
            <a:r>
              <a:rPr lang="en-US" dirty="0"/>
              <a:t> je </a:t>
            </a: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persoonlijke</a:t>
            </a:r>
            <a:r>
              <a:rPr lang="en-US" dirty="0"/>
              <a:t> interesse </a:t>
            </a:r>
            <a:r>
              <a:rPr lang="en-US" dirty="0" err="1"/>
              <a:t>toont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- 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Soms ‘ </a:t>
            </a:r>
            <a:r>
              <a:rPr lang="en-US" dirty="0" err="1"/>
              <a:t>speelt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de </a:t>
            </a:r>
            <a:r>
              <a:rPr lang="en-US" dirty="0" err="1"/>
              <a:t>rol</a:t>
            </a:r>
            <a:r>
              <a:rPr lang="en-US" dirty="0"/>
              <a:t> van </a:t>
            </a:r>
            <a:r>
              <a:rPr lang="en-US" dirty="0" err="1"/>
              <a:t>informeel</a:t>
            </a:r>
            <a:r>
              <a:rPr lang="en-US" dirty="0"/>
              <a:t> </a:t>
            </a:r>
            <a:r>
              <a:rPr lang="en-US" dirty="0" err="1"/>
              <a:t>leider</a:t>
            </a:r>
            <a:r>
              <a:rPr lang="en-US" dirty="0"/>
              <a:t>’:</a:t>
            </a:r>
            <a:br>
              <a:rPr lang="en-US" dirty="0"/>
            </a:br>
            <a:r>
              <a:rPr lang="en-US" dirty="0"/>
              <a:t>Dat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college </a:t>
            </a:r>
            <a:r>
              <a:rPr lang="en-US" dirty="0" err="1"/>
              <a:t>zijn</a:t>
            </a:r>
            <a:r>
              <a:rPr lang="en-US" dirty="0"/>
              <a:t> met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kennis</a:t>
            </a:r>
            <a:r>
              <a:rPr lang="en-US" dirty="0"/>
              <a:t>, </a:t>
            </a:r>
            <a:r>
              <a:rPr lang="en-US" dirty="0" err="1"/>
              <a:t>ervaring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uitstraling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Wat </a:t>
            </a:r>
            <a:r>
              <a:rPr lang="en-US" dirty="0" err="1"/>
              <a:t>hij</a:t>
            </a:r>
            <a:r>
              <a:rPr lang="en-US" dirty="0"/>
              <a:t> of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voorstelt</a:t>
            </a:r>
            <a:r>
              <a:rPr lang="en-US" dirty="0"/>
              <a:t>, </a:t>
            </a:r>
            <a:r>
              <a:rPr lang="en-US" dirty="0" err="1"/>
              <a:t>wordt</a:t>
            </a:r>
            <a:r>
              <a:rPr lang="en-US" dirty="0"/>
              <a:t> door alle </a:t>
            </a:r>
            <a:r>
              <a:rPr lang="en-US" dirty="0" err="1"/>
              <a:t>collega’s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geaccepteerd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overgenomen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formeel</a:t>
            </a:r>
            <a:r>
              <a:rPr lang="en-US" dirty="0"/>
              <a:t> </a:t>
            </a:r>
            <a:r>
              <a:rPr lang="en-US" dirty="0" err="1"/>
              <a:t>leidinggevende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met de </a:t>
            </a:r>
            <a:r>
              <a:rPr lang="en-US" dirty="0" err="1"/>
              <a:t>informele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Hij</a:t>
            </a:r>
            <a:r>
              <a:rPr lang="en-US" dirty="0"/>
              <a:t>/ Zij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beslissingen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overleggen</a:t>
            </a:r>
            <a:r>
              <a:rPr lang="en-US" dirty="0"/>
              <a:t> met de </a:t>
            </a:r>
            <a:r>
              <a:rPr lang="en-US" dirty="0" err="1"/>
              <a:t>informele</a:t>
            </a:r>
            <a:r>
              <a:rPr lang="en-US" dirty="0"/>
              <a:t> </a:t>
            </a:r>
            <a:r>
              <a:rPr lang="en-US" dirty="0" err="1"/>
              <a:t>leider</a:t>
            </a:r>
            <a:r>
              <a:rPr lang="en-US" dirty="0"/>
              <a:t> (s).</a:t>
            </a:r>
            <a:br>
              <a:rPr lang="en-US" dirty="0"/>
            </a:br>
            <a:r>
              <a:rPr lang="en-US" dirty="0"/>
              <a:t>(Dan is er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draagvlak</a:t>
            </a:r>
            <a:r>
              <a:rPr lang="en-US" dirty="0"/>
              <a:t>/ </a:t>
            </a:r>
            <a:r>
              <a:rPr lang="en-US" dirty="0" err="1"/>
              <a:t>steun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beleid</a:t>
            </a:r>
            <a:r>
              <a:rPr lang="en-US" dirty="0"/>
              <a:t> van de </a:t>
            </a:r>
            <a:r>
              <a:rPr lang="en-US" dirty="0" err="1"/>
              <a:t>formele</a:t>
            </a:r>
            <a:r>
              <a:rPr lang="en-US" dirty="0"/>
              <a:t> </a:t>
            </a:r>
            <a:r>
              <a:rPr lang="en-US" dirty="0" err="1"/>
              <a:t>leider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056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87170-4DE7-C88A-666D-64FDB52C8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Stijlen</a:t>
            </a:r>
            <a:r>
              <a:rPr lang="en-US" dirty="0"/>
              <a:t> van </a:t>
            </a:r>
            <a:r>
              <a:rPr lang="en-US" dirty="0" err="1"/>
              <a:t>leidinggeven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C8A2-63EF-EFA2-7166-E30C1C9B1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onderscheiden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stijlen</a:t>
            </a:r>
            <a:r>
              <a:rPr lang="en-US" dirty="0"/>
              <a:t> van </a:t>
            </a:r>
            <a:r>
              <a:rPr lang="en-US" dirty="0" err="1"/>
              <a:t>leidinggeven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autoritaire</a:t>
            </a:r>
            <a:r>
              <a:rPr lang="en-US" dirty="0"/>
              <a:t> </a:t>
            </a:r>
            <a:r>
              <a:rPr lang="en-US" dirty="0" err="1"/>
              <a:t>stijl</a:t>
            </a:r>
            <a:r>
              <a:rPr lang="en-US" dirty="0"/>
              <a:t>;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de democratische stijl;</a:t>
            </a:r>
          </a:p>
          <a:p>
            <a:pPr marL="0" indent="0">
              <a:buNone/>
            </a:pPr>
            <a:r>
              <a:rPr lang="nl-NL" dirty="0"/>
              <a:t>- de raadplegende stijl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autoritaire stijl en democratische stijl zijn elkaars uitersten!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59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23292-F002-87A4-F6E2-9A3F4E24B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autoritaire</a:t>
            </a:r>
            <a:r>
              <a:rPr lang="en-US" dirty="0"/>
              <a:t> </a:t>
            </a:r>
            <a:r>
              <a:rPr lang="en-US" dirty="0" err="1"/>
              <a:t>stijl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D57F1-2C4D-FF26-2BA1-186DFF5BE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 van de </a:t>
            </a:r>
            <a:r>
              <a:rPr lang="en-US" dirty="0" err="1"/>
              <a:t>autoritaire</a:t>
            </a:r>
            <a:r>
              <a:rPr lang="en-US" dirty="0"/>
              <a:t> </a:t>
            </a:r>
            <a:r>
              <a:rPr lang="en-US" dirty="0" err="1"/>
              <a:t>stijl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- Een autoritaire baas legt de nadruk op de arbeidsprestaties van zijn werknemers;</a:t>
            </a:r>
          </a:p>
          <a:p>
            <a:pPr marL="0" indent="0">
              <a:buNone/>
            </a:pPr>
            <a:r>
              <a:rPr lang="nl-NL" dirty="0"/>
              <a:t>- Hij/ Zij </a:t>
            </a:r>
            <a:r>
              <a:rPr lang="nl-NL" b="1" dirty="0"/>
              <a:t>neemt de besluiten </a:t>
            </a:r>
            <a:r>
              <a:rPr lang="nl-NL" dirty="0"/>
              <a:t>en geeft opdrachten en verwacht gehoorzaamheid;</a:t>
            </a:r>
          </a:p>
          <a:p>
            <a:pPr marL="0" indent="0">
              <a:buNone/>
            </a:pPr>
            <a:r>
              <a:rPr lang="nl-NL" dirty="0"/>
              <a:t>- Werknemers hebben </a:t>
            </a:r>
            <a:r>
              <a:rPr lang="nl-NL" b="1" dirty="0"/>
              <a:t>geen of heel weinig inspraak</a:t>
            </a:r>
            <a:r>
              <a:rPr lang="nl-NL" dirty="0"/>
              <a:t>;</a:t>
            </a:r>
          </a:p>
          <a:p>
            <a:pPr marL="0" indent="0">
              <a:buNone/>
            </a:pPr>
            <a:r>
              <a:rPr lang="nl-NL" dirty="0"/>
              <a:t>- Er </a:t>
            </a:r>
            <a:r>
              <a:rPr lang="nl-NL" b="1" dirty="0"/>
              <a:t>is geen discussie mogelijk over het te voeren beleid</a:t>
            </a:r>
            <a:r>
              <a:rPr lang="nl-NL" dirty="0"/>
              <a:t>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autoritaire stijl wordt toegepast:</a:t>
            </a:r>
          </a:p>
          <a:p>
            <a:pPr marL="0" indent="0">
              <a:buNone/>
            </a:pPr>
            <a:r>
              <a:rPr lang="nl-NL" dirty="0"/>
              <a:t>- in het leger;</a:t>
            </a:r>
          </a:p>
          <a:p>
            <a:pPr marL="0" indent="0">
              <a:buNone/>
            </a:pPr>
            <a:r>
              <a:rPr lang="nl-NL" dirty="0"/>
              <a:t>- bij de brandweer;</a:t>
            </a:r>
          </a:p>
          <a:p>
            <a:pPr marL="0" indent="0">
              <a:buNone/>
            </a:pPr>
            <a:r>
              <a:rPr lang="nl-NL" dirty="0"/>
              <a:t>- in ziekenhuizen;</a:t>
            </a:r>
          </a:p>
          <a:p>
            <a:pPr marL="0" indent="0">
              <a:buNone/>
            </a:pPr>
            <a:r>
              <a:rPr lang="nl-NL" dirty="0"/>
              <a:t>- en wanneer er een crisis 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84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5E87A-4737-EB0A-0EDA-5B906E12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democratische</a:t>
            </a:r>
            <a:r>
              <a:rPr lang="en-US" dirty="0"/>
              <a:t> </a:t>
            </a:r>
            <a:r>
              <a:rPr lang="en-US" dirty="0" err="1"/>
              <a:t>stijl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D72024-BD88-DC4E-EA5E-55308E149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8" y="1816389"/>
            <a:ext cx="1141845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 van de </a:t>
            </a:r>
            <a:r>
              <a:rPr lang="en-US" dirty="0" err="1"/>
              <a:t>democratische</a:t>
            </a:r>
            <a:r>
              <a:rPr lang="en-US" dirty="0"/>
              <a:t> </a:t>
            </a:r>
            <a:r>
              <a:rPr lang="en-US" dirty="0" err="1"/>
              <a:t>stijl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democratische</a:t>
            </a:r>
            <a:r>
              <a:rPr lang="en-US" sz="2400" dirty="0"/>
              <a:t> baas </a:t>
            </a:r>
            <a:r>
              <a:rPr lang="en-US" sz="2400" dirty="0" err="1"/>
              <a:t>wil</a:t>
            </a:r>
            <a:r>
              <a:rPr lang="en-US" sz="2400" dirty="0"/>
              <a:t> </a:t>
            </a:r>
            <a:r>
              <a:rPr lang="en-US" sz="2400" dirty="0" err="1"/>
              <a:t>beslissingen</a:t>
            </a:r>
            <a:r>
              <a:rPr lang="en-US" sz="2400" dirty="0"/>
              <a:t> </a:t>
            </a:r>
            <a:r>
              <a:rPr lang="en-US" sz="2400" dirty="0" err="1"/>
              <a:t>nemen</a:t>
            </a:r>
            <a:r>
              <a:rPr lang="en-US" sz="2400" dirty="0"/>
              <a:t> </a:t>
            </a:r>
            <a:r>
              <a:rPr lang="en-US" sz="2400" b="1" dirty="0" err="1"/>
              <a:t>samen</a:t>
            </a:r>
            <a:r>
              <a:rPr lang="en-US" sz="2400" b="1" dirty="0"/>
              <a:t> met </a:t>
            </a:r>
            <a:r>
              <a:rPr lang="en-US" sz="2400" b="1" dirty="0" err="1"/>
              <a:t>zijn</a:t>
            </a:r>
            <a:r>
              <a:rPr lang="en-US" sz="2400" b="1" dirty="0"/>
              <a:t> </a:t>
            </a:r>
            <a:r>
              <a:rPr lang="en-US" sz="2400" b="1" dirty="0" err="1"/>
              <a:t>werknemers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Hij</a:t>
            </a:r>
            <a:r>
              <a:rPr lang="en-US" sz="2400" dirty="0"/>
              <a:t>/ Zij </a:t>
            </a:r>
            <a:r>
              <a:rPr lang="en-US" sz="2400" dirty="0" err="1"/>
              <a:t>gaat</a:t>
            </a:r>
            <a:r>
              <a:rPr lang="en-US" sz="2400" dirty="0"/>
              <a:t> </a:t>
            </a:r>
            <a:r>
              <a:rPr lang="en-US" sz="2400" dirty="0" err="1"/>
              <a:t>ervan</a:t>
            </a:r>
            <a:r>
              <a:rPr lang="en-US" sz="2400" dirty="0"/>
              <a:t> </a:t>
            </a:r>
            <a:r>
              <a:rPr lang="en-US" sz="2400" dirty="0" err="1"/>
              <a:t>uit</a:t>
            </a:r>
            <a:r>
              <a:rPr lang="en-US" sz="2400" dirty="0"/>
              <a:t> </a:t>
            </a:r>
            <a:r>
              <a:rPr lang="en-US" sz="2400" dirty="0" err="1"/>
              <a:t>dat</a:t>
            </a:r>
            <a:r>
              <a:rPr lang="en-US" sz="2400" dirty="0"/>
              <a:t> </a:t>
            </a:r>
            <a:r>
              <a:rPr lang="en-US" sz="2400" b="1" dirty="0" err="1"/>
              <a:t>zij</a:t>
            </a:r>
            <a:r>
              <a:rPr lang="en-US" sz="2400" b="1" dirty="0"/>
              <a:t> </a:t>
            </a:r>
            <a:r>
              <a:rPr lang="en-US" sz="2400" b="1" dirty="0" err="1"/>
              <a:t>beter</a:t>
            </a:r>
            <a:r>
              <a:rPr lang="en-US" sz="2400" b="1" dirty="0"/>
              <a:t> </a:t>
            </a:r>
            <a:r>
              <a:rPr lang="en-US" sz="2400" b="1" dirty="0" err="1"/>
              <a:t>hun</a:t>
            </a:r>
            <a:r>
              <a:rPr lang="en-US" sz="2400" b="1" dirty="0"/>
              <a:t> best </a:t>
            </a:r>
            <a:r>
              <a:rPr lang="en-US" sz="2400" b="1" dirty="0" err="1"/>
              <a:t>doen</a:t>
            </a:r>
            <a:r>
              <a:rPr lang="en-US" sz="2400" b="1" dirty="0"/>
              <a:t> </a:t>
            </a:r>
            <a:r>
              <a:rPr lang="en-US" sz="2400" b="1" dirty="0" err="1"/>
              <a:t>als</a:t>
            </a:r>
            <a:r>
              <a:rPr lang="en-US" sz="2400" b="1" dirty="0"/>
              <a:t> </a:t>
            </a:r>
            <a:r>
              <a:rPr lang="en-US" sz="2400" b="1" dirty="0" err="1"/>
              <a:t>zij</a:t>
            </a:r>
            <a:r>
              <a:rPr lang="en-US" sz="2400" b="1" dirty="0"/>
              <a:t> zo </a:t>
            </a:r>
            <a:r>
              <a:rPr lang="en-US" sz="2400" b="1" dirty="0" err="1"/>
              <a:t>veel</a:t>
            </a:r>
            <a:r>
              <a:rPr lang="en-US" sz="2400" b="1" dirty="0"/>
              <a:t> </a:t>
            </a:r>
            <a:r>
              <a:rPr lang="en-US" sz="2400" b="1" dirty="0" err="1"/>
              <a:t>mogelijk</a:t>
            </a:r>
            <a:r>
              <a:rPr lang="en-US" sz="2400" b="1" dirty="0"/>
              <a:t> </a:t>
            </a:r>
            <a:r>
              <a:rPr lang="en-US" sz="2400" b="1" dirty="0" err="1"/>
              <a:t>zelf</a:t>
            </a:r>
            <a:r>
              <a:rPr lang="en-US" sz="2400" b="1" dirty="0"/>
              <a:t> de </a:t>
            </a:r>
            <a:r>
              <a:rPr lang="en-US" sz="2400" b="1" dirty="0" err="1"/>
              <a:t>besluiten</a:t>
            </a:r>
            <a:r>
              <a:rPr lang="en-US" sz="2400" b="1" dirty="0"/>
              <a:t> </a:t>
            </a:r>
            <a:r>
              <a:rPr lang="en-US" sz="2400" b="1" dirty="0" err="1"/>
              <a:t>mogen</a:t>
            </a:r>
            <a:r>
              <a:rPr lang="en-US" sz="2400" b="1" dirty="0"/>
              <a:t> </a:t>
            </a:r>
            <a:r>
              <a:rPr lang="en-US" sz="2400" b="1" dirty="0" err="1"/>
              <a:t>nemen</a:t>
            </a:r>
            <a:r>
              <a:rPr lang="en-US" sz="2400" b="1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0026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90AD2-5A47-2126-F339-615DF5088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raadplegende</a:t>
            </a:r>
            <a:r>
              <a:rPr lang="en-US" dirty="0"/>
              <a:t> </a:t>
            </a:r>
            <a:r>
              <a:rPr lang="en-US" dirty="0" err="1"/>
              <a:t>stijl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3B4C65-5598-182A-ED59-924829CBD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 van de </a:t>
            </a:r>
            <a:r>
              <a:rPr lang="en-US" dirty="0" err="1"/>
              <a:t>raadplegende</a:t>
            </a:r>
            <a:r>
              <a:rPr lang="en-US" dirty="0"/>
              <a:t> </a:t>
            </a:r>
            <a:r>
              <a:rPr lang="en-US" dirty="0" err="1"/>
              <a:t>stijl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de baas/ </a:t>
            </a:r>
            <a:r>
              <a:rPr lang="en-US" dirty="0" err="1"/>
              <a:t>leidinggevende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/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personeel</a:t>
            </a:r>
            <a:r>
              <a:rPr lang="en-US" dirty="0"/>
              <a:t> </a:t>
            </a:r>
            <a:r>
              <a:rPr lang="en-US" dirty="0" err="1"/>
              <a:t>inspraak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Hij</a:t>
            </a:r>
            <a:r>
              <a:rPr lang="en-US" dirty="0"/>
              <a:t>/ Zij </a:t>
            </a:r>
            <a:r>
              <a:rPr lang="en-US" dirty="0" err="1"/>
              <a:t>raadpleegt</a:t>
            </a:r>
            <a:r>
              <a:rPr lang="en-US" dirty="0"/>
              <a:t> hen </a:t>
            </a:r>
            <a:r>
              <a:rPr lang="en-US" dirty="0" err="1"/>
              <a:t>voordat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beslissing</a:t>
            </a:r>
            <a:r>
              <a:rPr lang="en-US" dirty="0"/>
              <a:t> door hem/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genomen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Hij</a:t>
            </a:r>
            <a:r>
              <a:rPr lang="en-US" dirty="0"/>
              <a:t>/ Zij </a:t>
            </a:r>
            <a:r>
              <a:rPr lang="en-US" dirty="0" err="1"/>
              <a:t>beslist</a:t>
            </a:r>
            <a:r>
              <a:rPr lang="en-US" dirty="0"/>
              <a:t> </a:t>
            </a:r>
            <a:r>
              <a:rPr lang="en-US" dirty="0" err="1"/>
              <a:t>uiteindelijk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, maar </a:t>
            </a:r>
            <a:r>
              <a:rPr lang="en-US" dirty="0" err="1"/>
              <a:t>luistert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meningen</a:t>
            </a:r>
            <a:r>
              <a:rPr lang="en-US" dirty="0"/>
              <a:t> van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Deze</a:t>
            </a:r>
            <a:r>
              <a:rPr lang="en-US" dirty="0"/>
              <a:t> baas/ </a:t>
            </a:r>
            <a:r>
              <a:rPr lang="en-US" dirty="0" err="1"/>
              <a:t>leidinggevende</a:t>
            </a:r>
            <a:r>
              <a:rPr lang="en-US" dirty="0"/>
              <a:t> </a:t>
            </a:r>
            <a:r>
              <a:rPr lang="en-US" dirty="0" err="1"/>
              <a:t>denkt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zullen</a:t>
            </a:r>
            <a:r>
              <a:rPr lang="en-US" dirty="0"/>
              <a:t> </a:t>
            </a:r>
            <a:r>
              <a:rPr lang="en-US" dirty="0" err="1"/>
              <a:t>voelen</a:t>
            </a:r>
            <a:r>
              <a:rPr lang="en-US" dirty="0"/>
              <a:t> al ze mee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over de </a:t>
            </a:r>
            <a:r>
              <a:rPr lang="en-US" dirty="0" err="1"/>
              <a:t>manier</a:t>
            </a:r>
            <a:r>
              <a:rPr lang="en-US" dirty="0"/>
              <a:t> van </a:t>
            </a:r>
            <a:r>
              <a:rPr lang="en-US" dirty="0" err="1"/>
              <a:t>werken</a:t>
            </a:r>
            <a:r>
              <a:rPr lang="en-US" dirty="0"/>
              <a:t> of </a:t>
            </a:r>
            <a:r>
              <a:rPr lang="en-US" dirty="0" err="1"/>
              <a:t>als</a:t>
            </a:r>
            <a:r>
              <a:rPr lang="en-US" dirty="0"/>
              <a:t> er </a:t>
            </a:r>
            <a:r>
              <a:rPr lang="en-US" dirty="0" err="1"/>
              <a:t>een</a:t>
            </a:r>
            <a:r>
              <a:rPr lang="en-US" dirty="0"/>
              <a:t> problem </a:t>
            </a:r>
            <a:r>
              <a:rPr lang="en-US" dirty="0" err="1"/>
              <a:t>opgelost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319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F5989F-92D2-4584-DF9E-807E9491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Stijlen</a:t>
            </a:r>
            <a:r>
              <a:rPr lang="en-US" dirty="0"/>
              <a:t> van </a:t>
            </a:r>
            <a:r>
              <a:rPr lang="en-US" dirty="0" err="1"/>
              <a:t>leidinggeven</a:t>
            </a:r>
            <a:r>
              <a:rPr lang="en-US" dirty="0"/>
              <a:t>, de </a:t>
            </a:r>
            <a:r>
              <a:rPr lang="en-US" dirty="0" err="1"/>
              <a:t>praktijk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DFF4F6-8C22-2C0C-C642-5EB9018AB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baas/ </a:t>
            </a:r>
            <a:r>
              <a:rPr lang="en-US" dirty="0" err="1"/>
              <a:t>leidinggevende</a:t>
            </a:r>
            <a:r>
              <a:rPr lang="en-US" dirty="0"/>
              <a:t> is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mix van de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leiderschapsstijlen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Wanneer</a:t>
            </a:r>
            <a:r>
              <a:rPr lang="en-US" dirty="0"/>
              <a:t> het </a:t>
            </a:r>
            <a:r>
              <a:rPr lang="en-US" dirty="0" err="1"/>
              <a:t>druk</a:t>
            </a:r>
            <a:r>
              <a:rPr lang="en-US" dirty="0"/>
              <a:t> is </a:t>
            </a:r>
            <a:r>
              <a:rPr lang="en-US" dirty="0" err="1"/>
              <a:t>is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/ </a:t>
            </a:r>
            <a:r>
              <a:rPr lang="en-US" dirty="0" err="1"/>
              <a:t>zij</a:t>
            </a:r>
            <a:r>
              <a:rPr lang="en-US" dirty="0"/>
              <a:t> wat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autoritair</a:t>
            </a:r>
            <a:r>
              <a:rPr lang="en-US" dirty="0"/>
              <a:t>;</a:t>
            </a:r>
          </a:p>
          <a:p>
            <a:r>
              <a:rPr lang="en-US" dirty="0" err="1"/>
              <a:t>Wanneer</a:t>
            </a:r>
            <a:r>
              <a:rPr lang="en-US" dirty="0"/>
              <a:t> het </a:t>
            </a:r>
            <a:r>
              <a:rPr lang="en-US" dirty="0" err="1"/>
              <a:t>rustig</a:t>
            </a:r>
            <a:r>
              <a:rPr lang="en-US" dirty="0"/>
              <a:t> is </a:t>
            </a:r>
            <a:r>
              <a:rPr lang="en-US" dirty="0" err="1"/>
              <a:t>is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/ </a:t>
            </a:r>
            <a:r>
              <a:rPr lang="en-US" dirty="0" err="1"/>
              <a:t>zij</a:t>
            </a:r>
            <a:r>
              <a:rPr lang="en-US" dirty="0"/>
              <a:t> wat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democratisch</a:t>
            </a:r>
            <a:r>
              <a:rPr lang="en-US" dirty="0"/>
              <a:t> of </a:t>
            </a:r>
            <a:r>
              <a:rPr lang="en-US" dirty="0" err="1"/>
              <a:t>raadplegend</a:t>
            </a:r>
            <a:r>
              <a:rPr lang="en-US" dirty="0"/>
              <a:t>;</a:t>
            </a:r>
          </a:p>
          <a:p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 </a:t>
            </a:r>
            <a:r>
              <a:rPr lang="en-US" dirty="0" err="1"/>
              <a:t>meerderde</a:t>
            </a:r>
            <a:r>
              <a:rPr lang="en-US" dirty="0"/>
              <a:t> </a:t>
            </a:r>
            <a:r>
              <a:rPr lang="en-US" dirty="0" err="1"/>
              <a:t>vestigingen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baas </a:t>
            </a:r>
            <a:r>
              <a:rPr lang="en-US" dirty="0" err="1"/>
              <a:t>vertrouwen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in </a:t>
            </a:r>
            <a:r>
              <a:rPr lang="en-US" dirty="0" err="1"/>
              <a:t>leidinggevenden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hem/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democratische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raadplegende</a:t>
            </a:r>
            <a:r>
              <a:rPr lang="en-US" dirty="0"/>
              <a:t> </a:t>
            </a:r>
            <a:r>
              <a:rPr lang="en-US" dirty="0" err="1"/>
              <a:t>stijl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3339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07645-2403-2354-7D8A-FFC11B839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Meedenken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meepraten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4786D9-252B-2F98-D983-A95A5DF89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58236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‘ </a:t>
            </a:r>
            <a:r>
              <a:rPr lang="en-US" dirty="0" err="1"/>
              <a:t>inspraak</a:t>
            </a:r>
            <a:r>
              <a:rPr lang="en-US" dirty="0"/>
              <a:t>’ </a:t>
            </a:r>
            <a:r>
              <a:rPr lang="en-US" dirty="0" err="1"/>
              <a:t>hebben</a:t>
            </a:r>
            <a:r>
              <a:rPr lang="en-US" dirty="0"/>
              <a:t> of ‘ </a:t>
            </a:r>
            <a:r>
              <a:rPr lang="en-US" dirty="0" err="1"/>
              <a:t>medezeggenschap</a:t>
            </a:r>
            <a:r>
              <a:rPr lang="en-US" dirty="0"/>
              <a:t>’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 of </a:t>
            </a:r>
            <a:r>
              <a:rPr lang="en-US" dirty="0" err="1"/>
              <a:t>organisatie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Inspraak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werknemer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/ </a:t>
            </a:r>
            <a:r>
              <a:rPr lang="en-US" dirty="0" err="1"/>
              <a:t>organisatie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uiteindelijk</a:t>
            </a:r>
            <a:r>
              <a:rPr lang="en-US" dirty="0"/>
              <a:t> over: ‘ </a:t>
            </a:r>
            <a:r>
              <a:rPr lang="en-US" dirty="0" err="1"/>
              <a:t>meedenken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meepraten</a:t>
            </a:r>
            <a:r>
              <a:rPr lang="en-US" dirty="0"/>
              <a:t>’.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   </a:t>
            </a:r>
            <a:r>
              <a:rPr lang="nl-NL" sz="2400" dirty="0"/>
              <a:t>(je baas vraagt naar jouw mening over de producten die het bedrijf verkoopt).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dirty="0"/>
              <a:t>Medezeggenschap: gaat verder dan inspraak, </a:t>
            </a:r>
            <a:br>
              <a:rPr lang="nl-NL" dirty="0"/>
            </a:br>
            <a:r>
              <a:rPr lang="nl-NL" dirty="0"/>
              <a:t>                                   hierbij mogen werknemers over sommige zaken meebeslissen.</a:t>
            </a:r>
          </a:p>
          <a:p>
            <a:pPr marL="0" indent="0">
              <a:buNone/>
            </a:pPr>
            <a:r>
              <a:rPr lang="nl-NL" sz="2400" dirty="0"/>
              <a:t>    Bv. de invoering van een nieuw vakantierooster.</a:t>
            </a:r>
            <a:br>
              <a:rPr lang="nl-NL" sz="2400" dirty="0"/>
            </a:b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3600" dirty="0"/>
              <a:t>De medezeggenschap van werknemers is geregeld in de Wet op de ondernemingsraden (WOR)</a:t>
            </a:r>
            <a:br>
              <a:rPr lang="nl-NL" sz="3600" dirty="0"/>
            </a:br>
            <a:endParaRPr lang="nl-NL" sz="3600" dirty="0"/>
          </a:p>
          <a:p>
            <a:pPr marL="0" indent="0">
              <a:buNone/>
            </a:pPr>
            <a:endParaRPr lang="nl-NL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7473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A7586-2B83-AD31-E692-444863D1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overleg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506679-7456-E874-D7B6-276121E74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Inspraak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medezeggenschap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we </a:t>
            </a:r>
            <a:r>
              <a:rPr lang="en-US" dirty="0" err="1"/>
              <a:t>terug</a:t>
            </a:r>
            <a:r>
              <a:rPr lang="en-US" dirty="0"/>
              <a:t> in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overleg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werkgevers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Werkoverleg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Personeelsvergadering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Ondernemingsraad</a:t>
            </a:r>
            <a:r>
              <a:rPr lang="en-US" dirty="0"/>
              <a:t>.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7880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B862E-C91C-2BA7-79AC-1C6D1BA0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Werkoverleg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E65A7E-4E77-1865-A2FA-410ECEFFA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Werkoverleg</a:t>
            </a:r>
            <a:r>
              <a:rPr lang="en-US" dirty="0"/>
              <a:t>;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sz="2800" dirty="0"/>
              <a:t>   </a:t>
            </a:r>
            <a:r>
              <a:rPr lang="en-US" dirty="0"/>
              <a:t>E</a:t>
            </a:r>
            <a:r>
              <a:rPr lang="en-US" sz="2800" dirty="0"/>
              <a:t>lke week/ </a:t>
            </a:r>
            <a:r>
              <a:rPr lang="en-US" sz="2800" dirty="0" err="1"/>
              <a:t>maand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 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800" dirty="0"/>
              <a:t>Over </a:t>
            </a:r>
            <a:r>
              <a:rPr lang="en-US" sz="2800" dirty="0" err="1"/>
              <a:t>werktijden</a:t>
            </a:r>
            <a:r>
              <a:rPr lang="en-US" sz="2800" dirty="0"/>
              <a:t>, </a:t>
            </a:r>
            <a:r>
              <a:rPr lang="en-US" sz="2800" dirty="0" err="1"/>
              <a:t>werkdruk</a:t>
            </a:r>
            <a:r>
              <a:rPr lang="en-US" sz="2800" dirty="0"/>
              <a:t>, </a:t>
            </a:r>
            <a:r>
              <a:rPr lang="en-US" sz="2800" dirty="0" err="1"/>
              <a:t>praktische</a:t>
            </a:r>
            <a:r>
              <a:rPr lang="en-US" sz="2800" dirty="0"/>
              <a:t> </a:t>
            </a:r>
            <a:r>
              <a:rPr lang="en-US" sz="2800" dirty="0" err="1"/>
              <a:t>problemen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planning.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4371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5543D9-E825-450F-2A4B-C1C41EA5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Personeelsvergadering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7B9E09-CF3C-B1F4-DDA6-57AF2521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274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Personeelsvergadering</a:t>
            </a:r>
            <a:r>
              <a:rPr lang="en-US" dirty="0"/>
              <a:t>: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</a:t>
            </a:r>
            <a:r>
              <a:rPr lang="en-US" sz="2800" dirty="0" err="1"/>
              <a:t>Ongeveer</a:t>
            </a:r>
            <a:r>
              <a:rPr lang="en-US" sz="2800" dirty="0"/>
              <a:t> twee </a:t>
            </a:r>
            <a:r>
              <a:rPr lang="en-US" sz="2800" dirty="0" err="1"/>
              <a:t>keer</a:t>
            </a:r>
            <a:r>
              <a:rPr lang="en-US" sz="2800" dirty="0"/>
              <a:t> per </a:t>
            </a:r>
            <a:r>
              <a:rPr lang="en-US" sz="2800" dirty="0" err="1"/>
              <a:t>jaar</a:t>
            </a:r>
            <a:r>
              <a:rPr lang="en-US" sz="2800" dirty="0"/>
              <a:t> </a:t>
            </a:r>
            <a:r>
              <a:rPr lang="en-US" sz="2800" dirty="0" err="1"/>
              <a:t>bij</a:t>
            </a:r>
            <a:r>
              <a:rPr lang="en-US" sz="2800" dirty="0"/>
              <a:t> </a:t>
            </a:r>
            <a:r>
              <a:rPr lang="en-US" sz="2800" dirty="0" err="1"/>
              <a:t>grote</a:t>
            </a:r>
            <a:r>
              <a:rPr lang="en-US" sz="2800" dirty="0"/>
              <a:t> </a:t>
            </a:r>
            <a:r>
              <a:rPr lang="en-US" sz="2800" dirty="0" err="1"/>
              <a:t>bedrijven</a:t>
            </a:r>
            <a:r>
              <a:rPr lang="en-US" sz="2800" dirty="0"/>
              <a:t>, </a:t>
            </a:r>
            <a:r>
              <a:rPr lang="en-US" sz="2800" dirty="0" err="1"/>
              <a:t>voor</a:t>
            </a:r>
            <a:r>
              <a:rPr lang="en-US" sz="2800" dirty="0"/>
              <a:t> al het </a:t>
            </a:r>
            <a:r>
              <a:rPr lang="en-US" sz="2800" dirty="0" err="1"/>
              <a:t>personeel</a:t>
            </a:r>
            <a:r>
              <a:rPr lang="en-US" sz="2800" dirty="0"/>
              <a:t>;</a:t>
            </a:r>
            <a:endParaRPr lang="en-US" dirty="0"/>
          </a:p>
          <a:p>
            <a:pPr marL="0" indent="0">
              <a:buNone/>
            </a:pPr>
            <a:br>
              <a:rPr lang="en-US" sz="2800" dirty="0"/>
            </a:br>
            <a:r>
              <a:rPr lang="en-US" sz="2800" dirty="0"/>
              <a:t>   </a:t>
            </a:r>
            <a:r>
              <a:rPr lang="en-US" sz="2800" dirty="0" err="1"/>
              <a:t>Directie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werknemers</a:t>
            </a:r>
            <a:r>
              <a:rPr lang="en-US" sz="2800" dirty="0"/>
              <a:t> </a:t>
            </a:r>
            <a:r>
              <a:rPr lang="en-US" sz="2800" dirty="0" err="1"/>
              <a:t>praten</a:t>
            </a:r>
            <a:r>
              <a:rPr lang="en-US" sz="2800" dirty="0"/>
              <a:t> over </a:t>
            </a:r>
            <a:r>
              <a:rPr lang="en-US" sz="2800" dirty="0" err="1"/>
              <a:t>algemene</a:t>
            </a:r>
            <a:r>
              <a:rPr lang="en-US" sz="2800" dirty="0"/>
              <a:t> </a:t>
            </a:r>
            <a:r>
              <a:rPr lang="en-US" sz="2800" dirty="0" err="1"/>
              <a:t>zaken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zoals</a:t>
            </a:r>
            <a:r>
              <a:rPr lang="en-US" sz="2800" dirty="0"/>
              <a:t> </a:t>
            </a:r>
            <a:r>
              <a:rPr lang="en-US" sz="2800" dirty="0" err="1"/>
              <a:t>resultaten</a:t>
            </a:r>
            <a:r>
              <a:rPr lang="en-US" sz="2800" dirty="0"/>
              <a:t> van het </a:t>
            </a:r>
            <a:r>
              <a:rPr lang="en-US" sz="2800" dirty="0" err="1"/>
              <a:t>bedrijf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nieuwe</a:t>
            </a:r>
            <a:r>
              <a:rPr lang="en-US" sz="2800" dirty="0"/>
              <a:t> </a:t>
            </a:r>
            <a:r>
              <a:rPr lang="en-US" sz="2800" dirty="0" err="1"/>
              <a:t>plannen</a:t>
            </a:r>
            <a:r>
              <a:rPr lang="en-US" sz="2800" dirty="0"/>
              <a:t> van het </a:t>
            </a:r>
            <a:r>
              <a:rPr lang="en-US" sz="2800" dirty="0" err="1"/>
              <a:t>bedrijf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Iedereen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mening</a:t>
            </a:r>
            <a:r>
              <a:rPr lang="en-US" sz="2800" dirty="0"/>
              <a:t> </a:t>
            </a:r>
            <a:r>
              <a:rPr lang="en-US" sz="2800" dirty="0" err="1"/>
              <a:t>geven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voorstellen</a:t>
            </a:r>
            <a:r>
              <a:rPr lang="en-US" sz="2800" dirty="0"/>
              <a:t> </a:t>
            </a:r>
            <a:r>
              <a:rPr lang="en-US" sz="2800" dirty="0" err="1"/>
              <a:t>doen</a:t>
            </a:r>
            <a:r>
              <a:rPr lang="en-US" sz="2800" dirty="0"/>
              <a:t> (</a:t>
            </a:r>
            <a:r>
              <a:rPr lang="en-US" sz="2800" dirty="0" err="1"/>
              <a:t>inspraak</a:t>
            </a:r>
            <a:r>
              <a:rPr lang="en-US" sz="2800" dirty="0"/>
              <a:t>)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0064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070CC-BCE0-8828-84C2-DFCA9345B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H3.1: </a:t>
            </a:r>
            <a:r>
              <a:rPr lang="en-US" dirty="0" err="1"/>
              <a:t>Arbeidsverhoudingen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D6B0D1-FBD0-CD13-2A62-D5C427A85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Arbeidsverhoudingen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gaat</a:t>
            </a:r>
            <a:r>
              <a:rPr lang="en-US" dirty="0"/>
              <a:t> om de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</a:t>
            </a:r>
            <a:r>
              <a:rPr lang="en-US" dirty="0" err="1"/>
              <a:t>collega’s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omgaan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om de </a:t>
            </a:r>
            <a:r>
              <a:rPr lang="en-US" dirty="0" err="1"/>
              <a:t>verhouding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ondergeschikten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leidinggevenden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arbeidsverhoudingen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spreken</a:t>
            </a:r>
            <a:r>
              <a:rPr lang="en-US" dirty="0"/>
              <a:t> we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bedrijfscultuur</a:t>
            </a:r>
            <a:r>
              <a:rPr lang="en-US" dirty="0"/>
              <a:t>’.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34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FA8B1D-7315-CB93-63B6-47519B10C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Ondernemingsraad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A07DFD-0AA5-A9F5-8E57-0EDDF137B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 err="1"/>
              <a:t>Ondernemingsraad</a:t>
            </a:r>
            <a:endParaRPr lang="en-US" sz="38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sz="2800" dirty="0"/>
              <a:t>Elk </a:t>
            </a:r>
            <a:r>
              <a:rPr lang="en-US" sz="2800" dirty="0" err="1"/>
              <a:t>bedrijf</a:t>
            </a:r>
            <a:r>
              <a:rPr lang="en-US" sz="2800" dirty="0"/>
              <a:t> met </a:t>
            </a:r>
            <a:r>
              <a:rPr lang="en-US" sz="2800" dirty="0" err="1"/>
              <a:t>meer</a:t>
            </a:r>
            <a:r>
              <a:rPr lang="en-US" sz="2800" dirty="0"/>
              <a:t> dan 50 </a:t>
            </a:r>
            <a:r>
              <a:rPr lang="en-US" sz="2800" dirty="0" err="1"/>
              <a:t>werknemers</a:t>
            </a:r>
            <a:r>
              <a:rPr lang="en-US" sz="2800" dirty="0"/>
              <a:t> heft </a:t>
            </a:r>
            <a:r>
              <a:rPr lang="en-US" sz="2800" dirty="0" err="1"/>
              <a:t>een</a:t>
            </a:r>
            <a:r>
              <a:rPr lang="en-US" sz="2800" dirty="0"/>
              <a:t> OR, </a:t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en-US" sz="2800" dirty="0" err="1"/>
              <a:t>daarin</a:t>
            </a:r>
            <a:r>
              <a:rPr lang="en-US" sz="2800" dirty="0"/>
              <a:t> </a:t>
            </a:r>
            <a:r>
              <a:rPr lang="en-US" sz="2800" dirty="0" err="1"/>
              <a:t>zitten</a:t>
            </a:r>
            <a:r>
              <a:rPr lang="en-US" sz="2800" dirty="0"/>
              <a:t> </a:t>
            </a:r>
            <a:r>
              <a:rPr lang="en-US" sz="2800" dirty="0" err="1"/>
              <a:t>vertegenwoordigers</a:t>
            </a:r>
            <a:r>
              <a:rPr lang="en-US" sz="2800" dirty="0"/>
              <a:t> van het </a:t>
            </a:r>
            <a:r>
              <a:rPr lang="en-US" sz="2800" dirty="0" err="1"/>
              <a:t>personeel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Die </a:t>
            </a:r>
            <a:r>
              <a:rPr lang="en-US" sz="2800" dirty="0" err="1"/>
              <a:t>vertegenwoordigers</a:t>
            </a:r>
            <a:r>
              <a:rPr lang="en-US" sz="2800" dirty="0"/>
              <a:t> </a:t>
            </a:r>
            <a:r>
              <a:rPr lang="en-US" sz="2800" dirty="0" err="1"/>
              <a:t>worden</a:t>
            </a:r>
            <a:r>
              <a:rPr lang="en-US" sz="2800" dirty="0"/>
              <a:t> </a:t>
            </a:r>
            <a:r>
              <a:rPr lang="en-US" sz="2800" dirty="0" err="1"/>
              <a:t>gekozen</a:t>
            </a:r>
            <a:r>
              <a:rPr lang="en-US" sz="2800" dirty="0"/>
              <a:t> door het </a:t>
            </a:r>
            <a:r>
              <a:rPr lang="en-US" sz="2800" dirty="0" err="1"/>
              <a:t>personeel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     </a:t>
            </a:r>
          </a:p>
          <a:p>
            <a:r>
              <a:rPr lang="en-US" sz="2800" dirty="0"/>
              <a:t>De OR </a:t>
            </a:r>
            <a:r>
              <a:rPr lang="en-US" sz="2800" dirty="0" err="1"/>
              <a:t>vergadert</a:t>
            </a:r>
            <a:r>
              <a:rPr lang="en-US" sz="2800" dirty="0"/>
              <a:t> </a:t>
            </a:r>
            <a:r>
              <a:rPr lang="en-US" sz="2800" dirty="0" err="1"/>
              <a:t>minstens</a:t>
            </a:r>
            <a:r>
              <a:rPr lang="en-US" sz="2800" dirty="0"/>
              <a:t> twee </a:t>
            </a:r>
            <a:r>
              <a:rPr lang="en-US" sz="2800" dirty="0" err="1"/>
              <a:t>keer</a:t>
            </a:r>
            <a:r>
              <a:rPr lang="en-US" sz="2800" dirty="0"/>
              <a:t> per </a:t>
            </a:r>
            <a:r>
              <a:rPr lang="en-US" sz="2800" dirty="0" err="1"/>
              <a:t>jaar</a:t>
            </a:r>
            <a:r>
              <a:rPr lang="en-US" sz="2800" dirty="0"/>
              <a:t> met de </a:t>
            </a:r>
            <a:r>
              <a:rPr lang="en-US" sz="2800" dirty="0" err="1"/>
              <a:t>werkgever</a:t>
            </a:r>
            <a:r>
              <a:rPr lang="en-US" sz="2800" dirty="0"/>
              <a:t>;</a:t>
            </a:r>
          </a:p>
          <a:p>
            <a:r>
              <a:rPr lang="en-US" sz="2800" dirty="0" err="1"/>
              <a:t>Medezeggenschap</a:t>
            </a:r>
            <a:r>
              <a:rPr lang="en-US" sz="2800" dirty="0"/>
              <a:t> </a:t>
            </a:r>
            <a:r>
              <a:rPr lang="en-US" sz="2800" dirty="0" err="1"/>
              <a:t>bv</a:t>
            </a:r>
            <a:r>
              <a:rPr lang="en-US" sz="2800" dirty="0"/>
              <a:t>. op het </a:t>
            </a:r>
            <a:r>
              <a:rPr lang="en-US" sz="2800" dirty="0" err="1"/>
              <a:t>gebied</a:t>
            </a:r>
            <a:r>
              <a:rPr lang="en-US" sz="2800" dirty="0"/>
              <a:t> van </a:t>
            </a:r>
            <a:r>
              <a:rPr lang="en-US" sz="2800" dirty="0" err="1"/>
              <a:t>ziekteverzuim</a:t>
            </a:r>
            <a:r>
              <a:rPr lang="en-US" sz="2800" dirty="0"/>
              <a:t>, </a:t>
            </a:r>
            <a:r>
              <a:rPr lang="en-US" sz="2800" dirty="0" err="1"/>
              <a:t>werktijden</a:t>
            </a:r>
            <a:r>
              <a:rPr lang="en-US" dirty="0"/>
              <a:t>.</a:t>
            </a:r>
          </a:p>
          <a:p>
            <a:r>
              <a:rPr lang="en-US" dirty="0" err="1"/>
              <a:t>Inspraak</a:t>
            </a:r>
            <a:r>
              <a:rPr lang="en-US" dirty="0"/>
              <a:t> </a:t>
            </a:r>
            <a:r>
              <a:rPr lang="en-US" dirty="0" err="1"/>
              <a:t>bv</a:t>
            </a:r>
            <a:r>
              <a:rPr lang="en-US" dirty="0"/>
              <a:t>. Op het </a:t>
            </a:r>
            <a:r>
              <a:rPr lang="en-US" dirty="0" err="1"/>
              <a:t>gebied</a:t>
            </a:r>
            <a:r>
              <a:rPr lang="en-US" dirty="0"/>
              <a:t> van </a:t>
            </a:r>
            <a:r>
              <a:rPr lang="en-US" dirty="0" err="1"/>
              <a:t>vakantieplanning</a:t>
            </a:r>
            <a:r>
              <a:rPr lang="en-US" dirty="0"/>
              <a:t>, </a:t>
            </a:r>
            <a:r>
              <a:rPr lang="en-US" dirty="0" err="1"/>
              <a:t>sollicitaties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toekomst</a:t>
            </a:r>
            <a:r>
              <a:rPr lang="en-US" dirty="0"/>
              <a:t> van het </a:t>
            </a:r>
            <a:r>
              <a:rPr lang="en-US" dirty="0" err="1"/>
              <a:t>bedrijf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gelijke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 van </a:t>
            </a:r>
            <a:r>
              <a:rPr lang="en-US" dirty="0" err="1"/>
              <a:t>mannen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vrouwen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positie</a:t>
            </a:r>
            <a:r>
              <a:rPr lang="en-US" dirty="0"/>
              <a:t> van </a:t>
            </a:r>
            <a:r>
              <a:rPr lang="en-US" dirty="0" err="1"/>
              <a:t>gehandicapte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 met 10 tot 50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OR </a:t>
            </a:r>
            <a:r>
              <a:rPr lang="en-US" dirty="0" err="1"/>
              <a:t>heeft</a:t>
            </a:r>
            <a:r>
              <a:rPr lang="en-US" dirty="0"/>
              <a:t>,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verplicht</a:t>
            </a:r>
            <a:r>
              <a:rPr lang="en-US" dirty="0"/>
              <a:t> </a:t>
            </a:r>
            <a:r>
              <a:rPr lang="en-US" dirty="0" err="1"/>
              <a:t>personeelsvergaderingen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84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08FEE-0AEF-476E-12D0-D185F9A5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Bedrijfscultuur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C27E14-259D-8A75-FE57-159C38E21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Bedrijfscultuur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De </a:t>
            </a:r>
            <a:r>
              <a:rPr lang="en-US" dirty="0" err="1"/>
              <a:t>normen</a:t>
            </a:r>
            <a:r>
              <a:rPr lang="en-US" dirty="0"/>
              <a:t>,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omgangsvormen</a:t>
            </a:r>
            <a:r>
              <a:rPr lang="en-US" dirty="0"/>
              <a:t> die er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”.</a:t>
            </a:r>
          </a:p>
          <a:p>
            <a:pPr marL="0" indent="0">
              <a:buNone/>
            </a:pP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kleding</a:t>
            </a:r>
            <a:r>
              <a:rPr lang="en-US" dirty="0"/>
              <a:t> die je </a:t>
            </a:r>
            <a:r>
              <a:rPr lang="en-US" dirty="0" err="1"/>
              <a:t>moet</a:t>
            </a:r>
            <a:r>
              <a:rPr lang="en-US" dirty="0"/>
              <a:t> / mag </a:t>
            </a:r>
            <a:r>
              <a:rPr lang="en-US" dirty="0" err="1"/>
              <a:t>dragen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hoe </a:t>
            </a:r>
            <a:r>
              <a:rPr lang="en-US" dirty="0" err="1"/>
              <a:t>gaan</a:t>
            </a:r>
            <a:r>
              <a:rPr lang="en-US" dirty="0"/>
              <a:t> college’s met </a:t>
            </a:r>
            <a:r>
              <a:rPr lang="en-US" dirty="0" err="1"/>
              <a:t>elkaar</a:t>
            </a:r>
            <a:r>
              <a:rPr lang="en-US" dirty="0"/>
              <a:t> om?</a:t>
            </a:r>
          </a:p>
          <a:p>
            <a:pPr marL="0" indent="0">
              <a:buNone/>
            </a:pPr>
            <a:r>
              <a:rPr lang="en-US" dirty="0"/>
              <a:t>- Is de </a:t>
            </a:r>
            <a:r>
              <a:rPr lang="en-US" dirty="0" err="1"/>
              <a:t>sfeer</a:t>
            </a:r>
            <a:r>
              <a:rPr lang="en-US" dirty="0"/>
              <a:t> </a:t>
            </a:r>
            <a:r>
              <a:rPr lang="en-US" dirty="0" err="1"/>
              <a:t>ontspannen</a:t>
            </a:r>
            <a:r>
              <a:rPr lang="en-US" dirty="0"/>
              <a:t> of </a:t>
            </a:r>
            <a:r>
              <a:rPr lang="en-US" dirty="0" err="1"/>
              <a:t>moet</a:t>
            </a:r>
            <a:r>
              <a:rPr lang="en-US" dirty="0"/>
              <a:t> je op je </a:t>
            </a:r>
            <a:r>
              <a:rPr lang="en-US" dirty="0" err="1"/>
              <a:t>woorden</a:t>
            </a:r>
            <a:r>
              <a:rPr lang="en-US" dirty="0"/>
              <a:t> </a:t>
            </a:r>
            <a:r>
              <a:rPr lang="en-US" dirty="0" err="1"/>
              <a:t>letten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Hoe </a:t>
            </a:r>
            <a:r>
              <a:rPr lang="en-US" dirty="0" err="1"/>
              <a:t>spreek</a:t>
            </a:r>
            <a:r>
              <a:rPr lang="en-US" dirty="0"/>
              <a:t> je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leidinggevende</a:t>
            </a:r>
            <a:r>
              <a:rPr lang="en-US" dirty="0"/>
              <a:t>/ baas </a:t>
            </a:r>
            <a:r>
              <a:rPr lang="en-US" dirty="0" err="1"/>
              <a:t>aan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769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A941D-B51E-8488-343A-E7C499B7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Arbeidsverhoudingen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geschreven</a:t>
            </a:r>
            <a:r>
              <a:rPr lang="en-US" dirty="0"/>
              <a:t> regels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1B6E3F-5FF0-941A-B8F0-BB00048BD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53852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arbeidsverhoudingen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grotendeels</a:t>
            </a:r>
            <a:r>
              <a:rPr lang="en-US" dirty="0"/>
              <a:t> </a:t>
            </a:r>
            <a:r>
              <a:rPr lang="en-US" dirty="0" err="1"/>
              <a:t>gebaseerd</a:t>
            </a:r>
            <a:r>
              <a:rPr lang="en-US" dirty="0"/>
              <a:t> op </a:t>
            </a:r>
            <a:r>
              <a:rPr lang="en-US" dirty="0" err="1"/>
              <a:t>geschreven</a:t>
            </a:r>
            <a:r>
              <a:rPr lang="en-US" dirty="0"/>
              <a:t> regels.</a:t>
            </a:r>
          </a:p>
          <a:p>
            <a:pPr marL="0" indent="0">
              <a:buNone/>
            </a:pP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Tabakswet</a:t>
            </a:r>
            <a:r>
              <a:rPr lang="en-US" dirty="0"/>
              <a:t>: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roken</a:t>
            </a:r>
            <a:r>
              <a:rPr lang="en-US" dirty="0"/>
              <a:t> op je </a:t>
            </a:r>
            <a:r>
              <a:rPr lang="en-US" dirty="0" err="1"/>
              <a:t>werkplek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brandvoorschriften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veiligheidsregels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ontslagprocedures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8492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2CBCD-5804-E533-A18E-0333F681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Arbeidsverhoudingen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ongeschreven</a:t>
            </a:r>
            <a:r>
              <a:rPr lang="en-US" dirty="0"/>
              <a:t> regels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7EF829-ADEF-DD4D-2C8E-4BD378AC5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ongeschreven</a:t>
            </a:r>
            <a:r>
              <a:rPr lang="en-US" dirty="0"/>
              <a:t> regels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arbeidsverhoudingen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feliciteren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/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jarig</a:t>
            </a:r>
            <a:r>
              <a:rPr lang="en-US" dirty="0"/>
              <a:t> is;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vrijdag</a:t>
            </a:r>
            <a:r>
              <a:rPr lang="en-US" dirty="0"/>
              <a:t> </a:t>
            </a:r>
            <a:r>
              <a:rPr lang="en-US" dirty="0" err="1"/>
              <a:t>middag</a:t>
            </a:r>
            <a:r>
              <a:rPr lang="en-US" dirty="0"/>
              <a:t> met de hele </a:t>
            </a:r>
            <a:r>
              <a:rPr lang="en-US" dirty="0" err="1"/>
              <a:t>afdeling</a:t>
            </a:r>
            <a:r>
              <a:rPr lang="en-US" dirty="0"/>
              <a:t> wat </a:t>
            </a:r>
            <a:r>
              <a:rPr lang="en-US" dirty="0" err="1"/>
              <a:t>drinken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trakteren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laat</a:t>
            </a:r>
            <a:r>
              <a:rPr lang="en-US" dirty="0"/>
              <a:t> bent </a:t>
            </a:r>
            <a:r>
              <a:rPr lang="en-US" dirty="0" err="1"/>
              <a:t>gekomen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afspraak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‘s </a:t>
            </a:r>
            <a:r>
              <a:rPr lang="en-US" dirty="0" err="1"/>
              <a:t>avond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20.00 </a:t>
            </a:r>
            <a:r>
              <a:rPr lang="en-US" dirty="0" err="1"/>
              <a:t>uur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appjes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sturen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college over het </a:t>
            </a:r>
            <a:r>
              <a:rPr lang="en-US" dirty="0" err="1"/>
              <a:t>werk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447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96511-50E9-C70F-43C7-15331D95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Ethiek</a:t>
            </a:r>
            <a:r>
              <a:rPr lang="en-US" dirty="0"/>
              <a:t> op de </a:t>
            </a:r>
            <a:r>
              <a:rPr lang="en-US" dirty="0" err="1"/>
              <a:t>werkplek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6FD594-AC5D-0CF7-DEA8-31FBD9D12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Ethiek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over: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over wat </a:t>
            </a:r>
            <a:r>
              <a:rPr lang="en-US" dirty="0" err="1"/>
              <a:t>goed</a:t>
            </a:r>
            <a:r>
              <a:rPr lang="en-US" dirty="0"/>
              <a:t> of </a:t>
            </a:r>
            <a:r>
              <a:rPr lang="en-US" dirty="0" err="1"/>
              <a:t>slecht</a:t>
            </a:r>
            <a:r>
              <a:rPr lang="en-US" dirty="0"/>
              <a:t> is;</a:t>
            </a:r>
          </a:p>
          <a:p>
            <a:pPr marL="0" indent="0">
              <a:buNone/>
            </a:pPr>
            <a:r>
              <a:rPr lang="en-US" dirty="0"/>
              <a:t>- wat </a:t>
            </a:r>
            <a:r>
              <a:rPr lang="en-US" dirty="0" err="1"/>
              <a:t>aanvaardbaar</a:t>
            </a:r>
            <a:r>
              <a:rPr lang="en-US" dirty="0"/>
              <a:t> of </a:t>
            </a:r>
            <a:r>
              <a:rPr lang="en-US" dirty="0" err="1"/>
              <a:t>onaanvaardbaar</a:t>
            </a:r>
            <a:r>
              <a:rPr lang="en-US" dirty="0"/>
              <a:t> 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Bijvoorbeeld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- wat doe je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college </a:t>
            </a:r>
            <a:r>
              <a:rPr lang="en-US" sz="2400" dirty="0" err="1"/>
              <a:t>onbeleefd</a:t>
            </a:r>
            <a:r>
              <a:rPr lang="en-US" sz="2400" dirty="0"/>
              <a:t> is </a:t>
            </a:r>
            <a:r>
              <a:rPr lang="en-US" sz="2400" dirty="0" err="1"/>
              <a:t>tegen</a:t>
            </a:r>
            <a:r>
              <a:rPr lang="en-US" sz="2400" dirty="0"/>
              <a:t> </a:t>
            </a:r>
            <a:r>
              <a:rPr lang="en-US" sz="2400" dirty="0" err="1"/>
              <a:t>klanten</a:t>
            </a:r>
            <a:r>
              <a:rPr lang="en-US" sz="2400" dirty="0"/>
              <a:t> of </a:t>
            </a:r>
            <a:r>
              <a:rPr lang="en-US" sz="2400" dirty="0" err="1"/>
              <a:t>patiënten</a:t>
            </a:r>
            <a:r>
              <a:rPr lang="en-US" sz="2400" dirty="0"/>
              <a:t>?</a:t>
            </a:r>
            <a:br>
              <a:rPr lang="en-US" sz="2400" dirty="0"/>
            </a:br>
            <a:r>
              <a:rPr lang="en-US" sz="2400" dirty="0"/>
              <a:t>(Of </a:t>
            </a:r>
            <a:r>
              <a:rPr lang="en-US" sz="2400" dirty="0" err="1"/>
              <a:t>andersom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- Moet je </a:t>
            </a:r>
            <a:r>
              <a:rPr lang="en-US" sz="2400" dirty="0" err="1"/>
              <a:t>je</a:t>
            </a:r>
            <a:r>
              <a:rPr lang="en-US" sz="2400" dirty="0"/>
              <a:t> </a:t>
            </a:r>
            <a:r>
              <a:rPr lang="en-US" sz="2400" dirty="0" err="1"/>
              <a:t>leidinggevende</a:t>
            </a:r>
            <a:r>
              <a:rPr lang="en-US" sz="2400" dirty="0"/>
              <a:t> </a:t>
            </a:r>
            <a:r>
              <a:rPr lang="en-US" sz="2400" dirty="0" err="1"/>
              <a:t>informeren</a:t>
            </a:r>
            <a:r>
              <a:rPr lang="en-US" sz="2400" dirty="0"/>
              <a:t> </a:t>
            </a:r>
            <a:r>
              <a:rPr lang="en-US" sz="2400" dirty="0" err="1"/>
              <a:t>wanneer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college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drankprobleem</a:t>
            </a:r>
            <a:r>
              <a:rPr lang="en-US" sz="2400" dirty="0"/>
              <a:t> </a:t>
            </a:r>
            <a:r>
              <a:rPr lang="en-US" sz="2400" dirty="0" err="1"/>
              <a:t>heeft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Zeg</a:t>
            </a:r>
            <a:r>
              <a:rPr lang="en-US" sz="2400" dirty="0"/>
              <a:t> je er </a:t>
            </a:r>
            <a:r>
              <a:rPr lang="en-US" sz="2400" dirty="0" err="1"/>
              <a:t>iets</a:t>
            </a:r>
            <a:r>
              <a:rPr lang="en-US" sz="2400" dirty="0"/>
              <a:t> van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college de hele </a:t>
            </a:r>
            <a:r>
              <a:rPr lang="en-US" sz="2400" dirty="0" err="1"/>
              <a:t>tijd</a:t>
            </a:r>
            <a:r>
              <a:rPr lang="en-US" sz="2400" dirty="0"/>
              <a:t> op </a:t>
            </a:r>
            <a:r>
              <a:rPr lang="en-US" sz="2400" dirty="0" err="1"/>
              <a:t>zijn</a:t>
            </a:r>
            <a:r>
              <a:rPr lang="en-US" sz="2400" dirty="0"/>
              <a:t>/ </a:t>
            </a:r>
            <a:r>
              <a:rPr lang="en-US" sz="2400" dirty="0" err="1"/>
              <a:t>haar</a:t>
            </a:r>
            <a:r>
              <a:rPr lang="en-US" sz="2400" dirty="0"/>
              <a:t> </a:t>
            </a:r>
            <a:r>
              <a:rPr lang="en-US" sz="2400" dirty="0" err="1"/>
              <a:t>telefoin</a:t>
            </a:r>
            <a:r>
              <a:rPr lang="en-US" sz="2400" dirty="0"/>
              <a:t> zit </a:t>
            </a:r>
            <a:r>
              <a:rPr lang="en-US" sz="2400" dirty="0" err="1"/>
              <a:t>tijdens</a:t>
            </a:r>
            <a:r>
              <a:rPr lang="en-US" sz="2400" dirty="0"/>
              <a:t> het </a:t>
            </a:r>
            <a:r>
              <a:rPr lang="en-US" sz="2400" dirty="0" err="1"/>
              <a:t>werk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r>
              <a:rPr lang="en-US" sz="2400" dirty="0"/>
              <a:t>- Wat doe je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werknemer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je er achter </a:t>
            </a:r>
            <a:r>
              <a:rPr lang="en-US" sz="2400" dirty="0" err="1"/>
              <a:t>komt</a:t>
            </a:r>
            <a:r>
              <a:rPr lang="en-US" sz="2400" dirty="0"/>
              <a:t> </a:t>
            </a:r>
            <a:r>
              <a:rPr lang="en-US" sz="2400" dirty="0" err="1"/>
              <a:t>dat</a:t>
            </a:r>
            <a:r>
              <a:rPr lang="en-US" sz="2400" dirty="0"/>
              <a:t> het </a:t>
            </a:r>
            <a:r>
              <a:rPr lang="en-US" sz="2400" dirty="0" err="1"/>
              <a:t>bedrijf</a:t>
            </a:r>
            <a:r>
              <a:rPr lang="en-US" sz="2400" dirty="0"/>
              <a:t> </a:t>
            </a:r>
            <a:r>
              <a:rPr lang="en-US" sz="2400" dirty="0" err="1"/>
              <a:t>waar</a:t>
            </a:r>
            <a:r>
              <a:rPr lang="en-US" sz="2400" dirty="0"/>
              <a:t> je </a:t>
            </a:r>
            <a:r>
              <a:rPr lang="en-US" sz="2400" dirty="0" err="1"/>
              <a:t>werkt</a:t>
            </a:r>
            <a:r>
              <a:rPr lang="en-US" sz="2400" dirty="0"/>
              <a:t> </a:t>
            </a:r>
            <a:r>
              <a:rPr lang="en-US" sz="2400" dirty="0" err="1"/>
              <a:t>producten</a:t>
            </a:r>
            <a:r>
              <a:rPr lang="en-US" sz="2400" dirty="0"/>
              <a:t> </a:t>
            </a:r>
            <a:r>
              <a:rPr lang="en-US" sz="2400" dirty="0" err="1"/>
              <a:t>verkoopt</a:t>
            </a:r>
            <a:r>
              <a:rPr lang="en-US" sz="2400" dirty="0"/>
              <a:t> die </a:t>
            </a:r>
            <a:r>
              <a:rPr lang="en-US" sz="2400" dirty="0" err="1"/>
              <a:t>gemaakt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door </a:t>
            </a:r>
            <a:r>
              <a:rPr lang="en-US" sz="2400" dirty="0" err="1"/>
              <a:t>kinderen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Dit</a:t>
            </a:r>
            <a:r>
              <a:rPr lang="en-US" sz="2400" dirty="0"/>
              <a:t> </a:t>
            </a:r>
            <a:r>
              <a:rPr lang="en-US" sz="2400" dirty="0" err="1"/>
              <a:t>alles</a:t>
            </a:r>
            <a:r>
              <a:rPr lang="en-US" sz="2400" dirty="0"/>
              <a:t> </a:t>
            </a:r>
            <a:r>
              <a:rPr lang="en-US" sz="2400" dirty="0" err="1"/>
              <a:t>ligt</a:t>
            </a:r>
            <a:r>
              <a:rPr lang="en-US" sz="2400" dirty="0"/>
              <a:t> </a:t>
            </a:r>
            <a:r>
              <a:rPr lang="en-US" sz="2400" dirty="0" err="1"/>
              <a:t>gevoelig</a:t>
            </a:r>
            <a:r>
              <a:rPr lang="en-US" sz="2400" dirty="0"/>
              <a:t>; het </a:t>
            </a:r>
            <a:r>
              <a:rPr lang="en-US" sz="2400" dirty="0" err="1"/>
              <a:t>gaat</a:t>
            </a:r>
            <a:r>
              <a:rPr lang="en-US" sz="2400" dirty="0"/>
              <a:t> </a:t>
            </a:r>
            <a:r>
              <a:rPr lang="en-US" sz="2400" dirty="0" err="1"/>
              <a:t>namelijk</a:t>
            </a:r>
            <a:r>
              <a:rPr lang="en-US" sz="2400" dirty="0"/>
              <a:t> over privacy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fatsoen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menselijkheid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859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9AF5D-9696-9F4F-C3AA-5966452CF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Ethische</a:t>
            </a:r>
            <a:r>
              <a:rPr lang="en-US" dirty="0"/>
              <a:t> code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13D011-3D6E-D7C3-0079-CF03B6238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Ethische</a:t>
            </a:r>
            <a:r>
              <a:rPr lang="en-US" dirty="0"/>
              <a:t> code: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“</a:t>
            </a:r>
            <a:r>
              <a:rPr lang="en-US" dirty="0" err="1"/>
              <a:t>Afspraken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het </a:t>
            </a:r>
            <a:r>
              <a:rPr lang="en-US" dirty="0" err="1"/>
              <a:t>bedrijf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Bijvoorbeeld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geen</a:t>
            </a:r>
            <a:r>
              <a:rPr lang="en-US" dirty="0"/>
              <a:t> geld of </a:t>
            </a:r>
            <a:r>
              <a:rPr lang="en-US" dirty="0" err="1"/>
              <a:t>cadeaus</a:t>
            </a:r>
            <a:r>
              <a:rPr lang="en-US" dirty="0"/>
              <a:t> </a:t>
            </a:r>
            <a:r>
              <a:rPr lang="en-US" dirty="0" err="1"/>
              <a:t>aannemen</a:t>
            </a:r>
            <a:r>
              <a:rPr lang="en-US" dirty="0"/>
              <a:t> van </a:t>
            </a:r>
            <a:r>
              <a:rPr lang="en-US" dirty="0" err="1"/>
              <a:t>klanten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er ‘ </a:t>
            </a:r>
            <a:r>
              <a:rPr lang="en-US" dirty="0" err="1"/>
              <a:t>representatief</a:t>
            </a:r>
            <a:r>
              <a:rPr lang="en-US" dirty="0"/>
              <a:t>’ </a:t>
            </a:r>
            <a:r>
              <a:rPr lang="en-US" dirty="0" err="1"/>
              <a:t>uitziet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behandelt</a:t>
            </a:r>
            <a:r>
              <a:rPr lang="en-US" dirty="0"/>
              <a:t> alle </a:t>
            </a:r>
            <a:r>
              <a:rPr lang="en-US" dirty="0" err="1"/>
              <a:t>klanten</a:t>
            </a:r>
            <a:r>
              <a:rPr lang="en-US" dirty="0"/>
              <a:t> </a:t>
            </a:r>
            <a:r>
              <a:rPr lang="en-US" dirty="0" err="1"/>
              <a:t>gelijk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mailt</a:t>
            </a:r>
            <a:r>
              <a:rPr lang="en-US" dirty="0"/>
              <a:t> of chat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prive</a:t>
            </a:r>
            <a:r>
              <a:rPr lang="en-US" dirty="0"/>
              <a:t> in </a:t>
            </a:r>
            <a:r>
              <a:rPr lang="en-US" dirty="0" err="1"/>
              <a:t>werktijd</a:t>
            </a:r>
            <a:r>
              <a:rPr lang="en-US" dirty="0"/>
              <a:t>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7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AE61A-3DA0-35DD-B062-357F5D616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H3.2: Wie is de baas?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2BC5B7-DB39-DD23-6680-500C0FC65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onderscheid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twee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 op het </a:t>
            </a:r>
            <a:r>
              <a:rPr lang="en-US" dirty="0" err="1"/>
              <a:t>werk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officieel</a:t>
            </a:r>
            <a:r>
              <a:rPr lang="en-US" dirty="0"/>
              <a:t> op papier </a:t>
            </a:r>
            <a:r>
              <a:rPr lang="en-US" dirty="0" err="1"/>
              <a:t>vastgelegd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informele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met de </a:t>
            </a:r>
            <a:r>
              <a:rPr lang="en-US" dirty="0" err="1"/>
              <a:t>dagelijke</a:t>
            </a:r>
            <a:r>
              <a:rPr lang="en-US" dirty="0"/>
              <a:t> </a:t>
            </a:r>
            <a:r>
              <a:rPr lang="en-US" dirty="0" err="1"/>
              <a:t>omgang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4093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52100-87DE-3A80-A300-6C750B38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F4D008-6676-268D-92B0-1FFF263D4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gebaseerd</a:t>
            </a:r>
            <a:r>
              <a:rPr lang="en-US" dirty="0"/>
              <a:t> op </a:t>
            </a:r>
            <a:r>
              <a:rPr lang="en-US" dirty="0" err="1"/>
              <a:t>functies</a:t>
            </a:r>
            <a:r>
              <a:rPr lang="en-US" dirty="0"/>
              <a:t>, taken, </a:t>
            </a:r>
            <a:r>
              <a:rPr lang="en-US" dirty="0" err="1"/>
              <a:t>bevoegdheden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verantwoordelijkheden</a:t>
            </a:r>
            <a:r>
              <a:rPr lang="en-US" dirty="0"/>
              <a:t> van de </a:t>
            </a:r>
            <a:r>
              <a:rPr lang="en-US" dirty="0" err="1"/>
              <a:t>medewerkers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Zijn</a:t>
            </a:r>
            <a:r>
              <a:rPr lang="en-US" dirty="0"/>
              <a:t> Meestal vast </a:t>
            </a:r>
            <a:r>
              <a:rPr lang="en-US" dirty="0" err="1"/>
              <a:t>omschreven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Formele</a:t>
            </a:r>
            <a:r>
              <a:rPr lang="en-US" dirty="0"/>
              <a:t> </a:t>
            </a:r>
            <a:r>
              <a:rPr lang="en-US" dirty="0" err="1"/>
              <a:t>verhoudingen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 de </a:t>
            </a:r>
            <a:r>
              <a:rPr lang="en-US" dirty="0" err="1"/>
              <a:t>positie</a:t>
            </a:r>
            <a:r>
              <a:rPr lang="en-US" dirty="0"/>
              <a:t> in de </a:t>
            </a:r>
            <a:r>
              <a:rPr lang="en-US" dirty="0" err="1"/>
              <a:t>organisatie</a:t>
            </a:r>
            <a:r>
              <a:rPr lang="en-US" dirty="0"/>
              <a:t>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School: </a:t>
            </a:r>
            <a:r>
              <a:rPr lang="en-US" dirty="0" err="1"/>
              <a:t>directeur</a:t>
            </a:r>
            <a:r>
              <a:rPr lang="en-US" dirty="0"/>
              <a:t>, </a:t>
            </a:r>
            <a:r>
              <a:rPr lang="en-US" dirty="0" err="1"/>
              <a:t>teamleider</a:t>
            </a:r>
            <a:r>
              <a:rPr lang="en-US" dirty="0"/>
              <a:t>, </a:t>
            </a:r>
            <a:r>
              <a:rPr lang="en-US" dirty="0" err="1"/>
              <a:t>docenten</a:t>
            </a:r>
            <a:r>
              <a:rPr lang="en-US" dirty="0"/>
              <a:t>, </a:t>
            </a:r>
            <a:r>
              <a:rPr lang="en-US" dirty="0" err="1"/>
              <a:t>onderwijsondersteuners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53086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1307</Words>
  <Application>Microsoft Office PowerPoint</Application>
  <PresentationFormat>Breedbeeld</PresentationFormat>
  <Paragraphs>160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Kantoorthema</vt:lpstr>
      <vt:lpstr>H3: Bedrijfscultuur</vt:lpstr>
      <vt:lpstr>H3.1: Arbeidsverhoudingen</vt:lpstr>
      <vt:lpstr>Bedrijfscultuur</vt:lpstr>
      <vt:lpstr>Arbeidsverhoudingen en geschreven regels</vt:lpstr>
      <vt:lpstr>Arbeidsverhoudingen en ongeschreven regels</vt:lpstr>
      <vt:lpstr>Ethiek op de werkplek</vt:lpstr>
      <vt:lpstr>Ethische code</vt:lpstr>
      <vt:lpstr>H3.2: Wie is de baas?</vt:lpstr>
      <vt:lpstr>Formele verhoudingen</vt:lpstr>
      <vt:lpstr>Informele verhoudingen</vt:lpstr>
      <vt:lpstr>Stijlen van leidinggeven</vt:lpstr>
      <vt:lpstr>De autoritaire stijl</vt:lpstr>
      <vt:lpstr>De democratische stijl</vt:lpstr>
      <vt:lpstr>De raadplegende stijl</vt:lpstr>
      <vt:lpstr>Stijlen van leidinggeven, de praktijk</vt:lpstr>
      <vt:lpstr>Meedenken en meepraten</vt:lpstr>
      <vt:lpstr>Soorten overleg</vt:lpstr>
      <vt:lpstr>Werkoverleg</vt:lpstr>
      <vt:lpstr>Personeelsvergadering</vt:lpstr>
      <vt:lpstr>Ondernemingsraad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H3: Bedrijfscultuur</dc:title>
  <dc:creator>Fluitsma, D.W.P.M. (Daniel)</dc:creator>
  <cp:lastModifiedBy>Fluitsma, D.W.P.M. (Daniel)</cp:lastModifiedBy>
  <cp:revision>1</cp:revision>
  <dcterms:created xsi:type="dcterms:W3CDTF">2024-01-22T11:39:25Z</dcterms:created>
  <dcterms:modified xsi:type="dcterms:W3CDTF">2024-02-02T09:42:38Z</dcterms:modified>
</cp:coreProperties>
</file>